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6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34"/>
          <a:stretch>
            <a:fillRect/>
          </a:stretch>
        </p:blipFill>
        <p:spPr>
          <a:xfrm>
            <a:off x="2046605" y="2525713"/>
            <a:ext cx="8098790" cy="180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34285" y="2572984"/>
            <a:ext cx="285714" cy="257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83425"/>
            <a:ext cx="10800000" cy="28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148571" y="5546061"/>
            <a:ext cx="247619" cy="296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15238" y="6042621"/>
            <a:ext cx="342857" cy="28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1640139"/>
            <a:ext cx="257142" cy="28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00952" y="1152952"/>
            <a:ext cx="247619" cy="2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15238" y="2619619"/>
            <a:ext cx="590476" cy="2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00952" y="2600571"/>
            <a:ext cx="1495238" cy="2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29523" y="2600571"/>
            <a:ext cx="590476" cy="2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24761" y="2600571"/>
            <a:ext cx="600000" cy="2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86666" y="3095809"/>
            <a:ext cx="2628571" cy="2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05714" y="3581523"/>
            <a:ext cx="1504761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7465"/>
            <a:ext cx="10800000" cy="225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1977142" y="4658875"/>
            <a:ext cx="6952380" cy="286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86666" y="5651680"/>
            <a:ext cx="628571" cy="286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453333" y="5651680"/>
            <a:ext cx="4361904" cy="286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2023-12-30T03:10:04Z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