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66" r:id="rId5"/>
    <p:sldId id="365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02" b="3985"/>
          <a:stretch>
            <a:fillRect/>
          </a:stretch>
        </p:blipFill>
        <p:spPr>
          <a:xfrm>
            <a:off x="1434465" y="2912745"/>
            <a:ext cx="9323070" cy="1032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7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319905" y="1697355"/>
            <a:ext cx="281940" cy="283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53333" y="2193390"/>
            <a:ext cx="228571" cy="229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935"/>
            <a:ext cx="10800000" cy="2549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929523" y="3798816"/>
            <a:ext cx="647619" cy="229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15238" y="1762606"/>
            <a:ext cx="2857142" cy="295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34285" y="2572263"/>
            <a:ext cx="3552380" cy="295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58095" y="3229515"/>
            <a:ext cx="1971428" cy="285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015238" y="3381921"/>
            <a:ext cx="2857142" cy="285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472380" y="4191578"/>
            <a:ext cx="3933334" cy="266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6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10476" y="1629824"/>
            <a:ext cx="285714" cy="266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10476" y="1629824"/>
            <a:ext cx="333333" cy="257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39047" y="1629824"/>
            <a:ext cx="342857" cy="257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58095" y="1629824"/>
            <a:ext cx="314284" cy="266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177142" y="1620291"/>
            <a:ext cx="342858" cy="276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386666" y="1620291"/>
            <a:ext cx="333333" cy="276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310476" y="2144644"/>
            <a:ext cx="314285" cy="247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510476" y="2116043"/>
            <a:ext cx="333333" cy="286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167619" y="2125576"/>
            <a:ext cx="285714" cy="257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672380" y="2135110"/>
            <a:ext cx="314285" cy="238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177142" y="2135110"/>
            <a:ext cx="342858" cy="266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386695" y="2125345"/>
            <a:ext cx="443865" cy="495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081904" y="2630862"/>
            <a:ext cx="1495238" cy="257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720000" y="2621328"/>
            <a:ext cx="923809" cy="276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3643809" y="3117080"/>
            <a:ext cx="2123809" cy="286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ldLvl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36</cp:revision>
  <dcterms:created xsi:type="dcterms:W3CDTF">2015-09-16T06:52:00Z</dcterms:created>
  <dcterms:modified xsi:type="dcterms:W3CDTF">2023-12-30T03:37:49Z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