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87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8560" y="2891473"/>
            <a:ext cx="4754880" cy="107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9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6290"/>
            <a:ext cx="9336440" cy="605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3161"/>
            <a:ext cx="9336440" cy="6168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9792"/>
            <a:ext cx="9552464" cy="618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388"/>
          <a:stretch>
            <a:fillRect/>
          </a:stretch>
        </p:blipFill>
        <p:spPr>
          <a:xfrm>
            <a:off x="5295900" y="3720465"/>
            <a:ext cx="5574120" cy="106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1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0695"/>
            <a:ext cx="8256320" cy="606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03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9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0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8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6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等线 Light</vt:lpstr>
      <vt:lpstr>宋体</vt:lpstr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