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4" r:id="rId4"/>
    <p:sldId id="373" r:id="rId5"/>
    <p:sldId id="371" r:id="rId6"/>
    <p:sldId id="370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1945" y="2065655"/>
            <a:ext cx="3874135" cy="11741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663950"/>
            <a:ext cx="3546475" cy="922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24645" y="962660"/>
            <a:ext cx="2399030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7255" y="2433955"/>
            <a:ext cx="1350645" cy="7258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240" y="2433955"/>
            <a:ext cx="1350645" cy="7258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590" y="3336925"/>
            <a:ext cx="1350645" cy="7258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1405" y="3336925"/>
            <a:ext cx="1350645" cy="725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4188460"/>
            <a:ext cx="1350645" cy="72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2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96190" y="1735460"/>
            <a:ext cx="323809" cy="267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00952" y="1735460"/>
            <a:ext cx="333333" cy="267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67619" y="2260339"/>
            <a:ext cx="342857" cy="286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00952" y="2279425"/>
            <a:ext cx="295238" cy="257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34285" y="2804304"/>
            <a:ext cx="323809" cy="276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967619" y="2804304"/>
            <a:ext cx="342858" cy="286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2724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5300952" y="4688360"/>
            <a:ext cx="238095" cy="22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558095" y="5231429"/>
            <a:ext cx="266666" cy="219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358095" y="5764971"/>
            <a:ext cx="219047" cy="228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4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77142" y="2689072"/>
            <a:ext cx="580952" cy="25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34285" y="3223272"/>
            <a:ext cx="609523" cy="286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67619" y="3767012"/>
            <a:ext cx="609523" cy="26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7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681904" y="2201066"/>
            <a:ext cx="1542857" cy="295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67619" y="2229649"/>
            <a:ext cx="333333" cy="247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29523" y="2744142"/>
            <a:ext cx="1228571" cy="28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62857" y="2744142"/>
            <a:ext cx="628571" cy="266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8160"/>
            <a:ext cx="10800000" cy="1045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5481904" y="3344896"/>
            <a:ext cx="4276190" cy="287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777142" y="3354488"/>
            <a:ext cx="1238095" cy="26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39047" y="3882052"/>
            <a:ext cx="3333333" cy="297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6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29523" y="2182339"/>
            <a:ext cx="314285" cy="257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67619" y="2182339"/>
            <a:ext cx="342858" cy="266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34285" y="2182339"/>
            <a:ext cx="304761" cy="257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86666" y="2258581"/>
            <a:ext cx="523809" cy="228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77142" y="3268786"/>
            <a:ext cx="609523" cy="276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786666" y="3268786"/>
            <a:ext cx="628571" cy="257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48571" y="3802479"/>
            <a:ext cx="1200000" cy="285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2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72380" y="1992954"/>
            <a:ext cx="228571" cy="228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8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39047" y="1705692"/>
            <a:ext cx="580952" cy="285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20000" y="2267873"/>
            <a:ext cx="590477" cy="247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67619" y="3363648"/>
            <a:ext cx="219047" cy="219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91428" y="3363648"/>
            <a:ext cx="276190" cy="219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77142" y="1687175"/>
            <a:ext cx="295238" cy="28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67619" y="2230709"/>
            <a:ext cx="304761" cy="28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67619" y="3317776"/>
            <a:ext cx="304761" cy="276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67619" y="4404843"/>
            <a:ext cx="304761" cy="276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37</cp:revision>
  <dcterms:created xsi:type="dcterms:W3CDTF">2015-09-16T06:52:00Z</dcterms:created>
  <dcterms:modified xsi:type="dcterms:W3CDTF">2023-12-30T01:55:36Z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