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67" r:id="rId4"/>
    <p:sldId id="366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4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1" b="27201"/>
          <a:stretch>
            <a:fillRect/>
          </a:stretch>
        </p:blipFill>
        <p:spPr>
          <a:xfrm>
            <a:off x="1918018" y="3003233"/>
            <a:ext cx="8355965" cy="85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58095" y="1745172"/>
            <a:ext cx="219047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2861978"/>
            <a:ext cx="628571" cy="22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48571" y="2834348"/>
            <a:ext cx="304761" cy="27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48571" y="3388277"/>
            <a:ext cx="304761" cy="27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48571" y="3951756"/>
            <a:ext cx="304761" cy="27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1793333"/>
            <a:ext cx="2190476" cy="276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24761" y="1802884"/>
            <a:ext cx="3000000" cy="2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34285" y="2079845"/>
            <a:ext cx="1380952" cy="2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62855" y="2346960"/>
            <a:ext cx="1657350" cy="636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05714" y="2538264"/>
            <a:ext cx="1895238" cy="2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53333" y="2652868"/>
            <a:ext cx="3038095" cy="276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05714" y="3273644"/>
            <a:ext cx="1580952" cy="2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91428" y="3273644"/>
            <a:ext cx="1038095" cy="25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27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2291428" y="4782931"/>
            <a:ext cx="342857" cy="2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39047" y="4782931"/>
            <a:ext cx="342857" cy="2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681904" y="4792477"/>
            <a:ext cx="333333" cy="23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243809" y="4811568"/>
            <a:ext cx="333333" cy="219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320000" y="5355669"/>
            <a:ext cx="314285" cy="23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167619" y="5346123"/>
            <a:ext cx="285714" cy="248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386666" y="5336577"/>
            <a:ext cx="342858" cy="26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243809" y="5336577"/>
            <a:ext cx="323809" cy="25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310476" y="5899769"/>
            <a:ext cx="323809" cy="26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843809" y="5909314"/>
            <a:ext cx="342857" cy="26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386666" y="5890223"/>
            <a:ext cx="342858" cy="26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929523" y="5890223"/>
            <a:ext cx="323809" cy="295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