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95" b="23436"/>
          <a:stretch>
            <a:fillRect/>
          </a:stretch>
        </p:blipFill>
        <p:spPr>
          <a:xfrm>
            <a:off x="3652520" y="2877185"/>
            <a:ext cx="4886960" cy="110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29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86666" y="2508178"/>
            <a:ext cx="542857" cy="248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39047" y="2508178"/>
            <a:ext cx="561904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39047" y="2517719"/>
            <a:ext cx="1085715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0000" y="3233330"/>
            <a:ext cx="590476" cy="2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29523" y="3223789"/>
            <a:ext cx="1095238" cy="26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4344485"/>
            <a:ext cx="10800000" cy="111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3926394" y="4402039"/>
            <a:ext cx="619047" cy="27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974013" y="4996773"/>
            <a:ext cx="619047" cy="24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02584" y="4987180"/>
            <a:ext cx="2409523" cy="268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77142" y="1658155"/>
            <a:ext cx="9961905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249012"/>
            <a:ext cx="3447619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86666" y="3411665"/>
            <a:ext cx="9980952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10476" y="3992992"/>
            <a:ext cx="5666666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1210706"/>
            <a:ext cx="238095" cy="21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619" y="2919843"/>
            <a:ext cx="342857" cy="29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24761" y="2929391"/>
            <a:ext cx="609523" cy="286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285" y="3521382"/>
            <a:ext cx="1247619" cy="267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39047" y="3502286"/>
            <a:ext cx="342858" cy="29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24761" y="4094277"/>
            <a:ext cx="2561904" cy="27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1697603"/>
            <a:ext cx="9961904" cy="29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2299090"/>
            <a:ext cx="476190" cy="25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81904" y="2279995"/>
            <a:ext cx="5523809" cy="286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34285" y="2480490"/>
            <a:ext cx="142857" cy="76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190" y="3444779"/>
            <a:ext cx="9961904" cy="29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0952" y="4036718"/>
            <a:ext cx="2533333" cy="27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2023-12-29T14:16:25Z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