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515" b="25741"/>
          <a:stretch>
            <a:fillRect/>
          </a:stretch>
        </p:blipFill>
        <p:spPr>
          <a:xfrm>
            <a:off x="3923030" y="2862898"/>
            <a:ext cx="4345940" cy="113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707773"/>
            <a:ext cx="276190" cy="21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81904" y="2252437"/>
            <a:ext cx="238095" cy="229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24761" y="2252437"/>
            <a:ext cx="219047" cy="219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20000" y="1667743"/>
            <a:ext cx="314285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00952" y="1677274"/>
            <a:ext cx="333333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77142" y="1667743"/>
            <a:ext cx="342858" cy="276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91428" y="2210995"/>
            <a:ext cx="342857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96330" y="2211070"/>
            <a:ext cx="314325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77142" y="2210995"/>
            <a:ext cx="352380" cy="276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34285" y="3287967"/>
            <a:ext cx="352380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29523" y="3287967"/>
            <a:ext cx="352380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24761" y="3287967"/>
            <a:ext cx="352380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520000" y="3287967"/>
            <a:ext cx="342857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86666" y="3831219"/>
            <a:ext cx="1828571" cy="29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87995"/>
            <a:ext cx="10800000" cy="165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auto">
          <a:xfrm>
            <a:off x="5586666" y="5183832"/>
            <a:ext cx="2419047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615238" y="5717625"/>
            <a:ext cx="1190476" cy="295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53333" y="2201464"/>
            <a:ext cx="1514285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380" y="2210995"/>
            <a:ext cx="1542857" cy="26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15238" y="2754246"/>
            <a:ext cx="323809" cy="266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58095" y="2754246"/>
            <a:ext cx="600000" cy="276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24761" y="2763777"/>
            <a:ext cx="342858" cy="24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29523" y="3297498"/>
            <a:ext cx="276190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34285" y="3287967"/>
            <a:ext cx="1409523" cy="285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10476" y="1657912"/>
            <a:ext cx="352380" cy="29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34285" y="2200926"/>
            <a:ext cx="342857" cy="2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29523" y="2191399"/>
            <a:ext cx="352380" cy="295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4363455"/>
            <a:ext cx="8533333" cy="2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2023-12-30T03:39:51Z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