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63" r:id="rId3"/>
    <p:sldId id="374" r:id="rId4"/>
    <p:sldId id="373" r:id="rId5"/>
    <p:sldId id="372" r:id="rId6"/>
    <p:sldId id="371" r:id="rId7"/>
    <p:sldId id="367" r:id="rId9"/>
    <p:sldId id="366" r:id="rId10"/>
    <p:sldId id="365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79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843"/>
          <a:stretch>
            <a:fillRect/>
          </a:stretch>
        </p:blipFill>
        <p:spPr>
          <a:xfrm>
            <a:off x="3625850" y="2801938"/>
            <a:ext cx="4940300" cy="1254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8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4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3"/>
          <a:stretch>
            <a:fillRect/>
          </a:stretch>
        </p:blipFill>
        <p:spPr>
          <a:xfrm>
            <a:off x="767715" y="853625"/>
            <a:ext cx="10800080" cy="1912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7" y="2191950"/>
            <a:ext cx="2828571" cy="287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05720" y="2191950"/>
            <a:ext cx="2876189" cy="287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909385"/>
            <a:ext cx="10800000" cy="888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139053" y="3024059"/>
            <a:ext cx="228571" cy="219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842200"/>
            <a:ext cx="10800000" cy="2975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9577148" y="5444291"/>
            <a:ext cx="247619" cy="228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4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072380" y="1105489"/>
            <a:ext cx="295238" cy="219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1904" y="1572700"/>
            <a:ext cx="333333" cy="286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81904" y="1582235"/>
            <a:ext cx="628571" cy="257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977142" y="1572700"/>
            <a:ext cx="3390476" cy="286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81904" y="2078052"/>
            <a:ext cx="638095" cy="286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300952" y="3269919"/>
            <a:ext cx="3876190" cy="295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320000" y="3269919"/>
            <a:ext cx="961904" cy="286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996190" y="3765735"/>
            <a:ext cx="3761904" cy="295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4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53333" y="3651672"/>
            <a:ext cx="238095" cy="228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1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43809" y="1134348"/>
            <a:ext cx="219047" cy="229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5180"/>
            <a:ext cx="10800000" cy="2588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120000" y="3708030"/>
            <a:ext cx="266666" cy="219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81904" y="4672900"/>
            <a:ext cx="1828571" cy="286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053445" y="4692015"/>
            <a:ext cx="315595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91428" y="5169665"/>
            <a:ext cx="2276190" cy="286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072380" y="5179218"/>
            <a:ext cx="2295239" cy="267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00952" y="5675983"/>
            <a:ext cx="295238" cy="277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36</cp:revision>
  <dcterms:created xsi:type="dcterms:W3CDTF">2015-09-16T06:52:00Z</dcterms:created>
  <dcterms:modified xsi:type="dcterms:W3CDTF">2023-12-30T04:08:53Z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