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3" r:id="rId3"/>
    <p:sldId id="371" r:id="rId4"/>
    <p:sldId id="370" r:id="rId5"/>
    <p:sldId id="369" r:id="rId6"/>
    <p:sldId id="368" r:id="rId7"/>
    <p:sldId id="367" r:id="rId8"/>
    <p:sldId id="366" r:id="rId9"/>
    <p:sldId id="365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14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8" y="2924810"/>
            <a:ext cx="4543425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630"/>
            <a:ext cx="10800000" cy="2588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0952" y="1086476"/>
            <a:ext cx="1485714" cy="276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96190" y="1057769"/>
            <a:ext cx="2085714" cy="276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67619" y="1029257"/>
            <a:ext cx="2142857" cy="295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58095" y="2460697"/>
            <a:ext cx="238095" cy="2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89"/>
          <a:stretch/>
        </p:blipFill>
        <p:spPr>
          <a:xfrm>
            <a:off x="720000" y="4681417"/>
            <a:ext cx="10800000" cy="979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596190" y="4795793"/>
            <a:ext cx="2390476" cy="28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50"/>
          <a:stretch/>
        </p:blipFill>
        <p:spPr>
          <a:xfrm>
            <a:off x="695400" y="1484784"/>
            <a:ext cx="10800000" cy="235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647780" y="1626529"/>
            <a:ext cx="219047" cy="219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14447" y="2999047"/>
            <a:ext cx="4800000" cy="28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95400" y="2999047"/>
            <a:ext cx="3628572" cy="276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04923" y="3466085"/>
            <a:ext cx="8247619" cy="285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34285" y="1086320"/>
            <a:ext cx="219047" cy="219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91428" y="2924969"/>
            <a:ext cx="1066666" cy="27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62857" y="2924969"/>
            <a:ext cx="638095" cy="2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325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20000" y="3926294"/>
            <a:ext cx="352380" cy="28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10476" y="3926294"/>
            <a:ext cx="352380" cy="285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39047" y="6270692"/>
            <a:ext cx="1219047" cy="295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2023-12-31T04:16:58Z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