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85" r:id="rId3"/>
    <p:sldId id="384" r:id="rId4"/>
    <p:sldId id="383" r:id="rId5"/>
    <p:sldId id="382" r:id="rId6"/>
    <p:sldId id="381" r:id="rId7"/>
    <p:sldId id="380" r:id="rId8"/>
    <p:sldId id="379" r:id="rId9"/>
    <p:sldId id="378" r:id="rId10"/>
    <p:sldId id="386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69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283" y="2923223"/>
            <a:ext cx="4877435" cy="1011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45"/>
          <a:stretch/>
        </p:blipFill>
        <p:spPr>
          <a:xfrm>
            <a:off x="695400" y="980728"/>
            <a:ext cx="10560576" cy="4497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8168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77196"/>
            <a:ext cx="9480456" cy="6054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9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7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9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49825"/>
            <a:ext cx="8352928" cy="6208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9926"/>
            <a:ext cx="8400336" cy="6102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7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844824"/>
            <a:ext cx="9287071" cy="4833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37"/>
          <a:stretch>
            <a:fillRect/>
          </a:stretch>
        </p:blipFill>
        <p:spPr>
          <a:xfrm>
            <a:off x="790465" y="855494"/>
            <a:ext cx="9264015" cy="989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12776"/>
            <a:ext cx="10297144" cy="4478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5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6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57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1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13099"/>
            <a:ext cx="9840496" cy="621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34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9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2229"/>
            <a:ext cx="9768488" cy="6109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2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6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55"/>
          <a:stretch/>
        </p:blipFill>
        <p:spPr>
          <a:xfrm>
            <a:off x="720000" y="972000"/>
            <a:ext cx="10560576" cy="4689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等线 Light</vt:lpstr>
      <vt:lpstr>宋体</vt:lpstr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2023-12-31T04:26:34Z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