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4" r:id="rId3"/>
    <p:sldId id="373" r:id="rId4"/>
    <p:sldId id="372" r:id="rId5"/>
    <p:sldId id="371" r:id="rId6"/>
    <p:sldId id="370" r:id="rId7"/>
    <p:sldId id="368" r:id="rId8"/>
    <p:sldId id="367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2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22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43" b="21585"/>
          <a:stretch>
            <a:fillRect/>
          </a:stretch>
        </p:blipFill>
        <p:spPr>
          <a:xfrm>
            <a:off x="4693603" y="2898775"/>
            <a:ext cx="2804795" cy="106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5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996190" y="2786844"/>
            <a:ext cx="542857" cy="257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34515" y="2251075"/>
            <a:ext cx="1285875" cy="1348105"/>
          </a:xfrm>
          <a:prstGeom prst="rect">
            <a:avLst/>
          </a:prstGeom>
          <a:ln w="12700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624761" y="3140261"/>
            <a:ext cx="552380" cy="229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1851660" y="2573020"/>
            <a:ext cx="1219835" cy="42418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915160" y="3095625"/>
            <a:ext cx="1156335" cy="47752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851660" y="2564765"/>
            <a:ext cx="1075690" cy="974090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1030" y="2549525"/>
            <a:ext cx="1943100" cy="5048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6060" y="2496820"/>
            <a:ext cx="1628775" cy="4857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22715" y="2487295"/>
            <a:ext cx="1838325" cy="4953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91030" y="3054350"/>
            <a:ext cx="2171700" cy="4953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06060" y="3092450"/>
            <a:ext cx="1533525" cy="457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22715" y="3168015"/>
            <a:ext cx="1428750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2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4785" y="1645285"/>
            <a:ext cx="1309127" cy="7258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3145" y="1645285"/>
            <a:ext cx="1305143" cy="7258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9525" y="1645285"/>
            <a:ext cx="1350645" cy="7258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5680" y="2561590"/>
            <a:ext cx="1350645" cy="72580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2980" y="2561590"/>
            <a:ext cx="1350645" cy="72580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2225" y="3448050"/>
            <a:ext cx="1962150" cy="73342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4535" y="3465830"/>
            <a:ext cx="715645" cy="715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8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523" y="1714946"/>
            <a:ext cx="590476" cy="266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20000" y="1705421"/>
            <a:ext cx="923809" cy="295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05714" y="1714946"/>
            <a:ext cx="1247619" cy="276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00952" y="2267393"/>
            <a:ext cx="628571" cy="266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20000" y="2286443"/>
            <a:ext cx="609523" cy="23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43809" y="2276918"/>
            <a:ext cx="1209523" cy="257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58095" y="2810316"/>
            <a:ext cx="9866666" cy="295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62857" y="3372288"/>
            <a:ext cx="3609523" cy="295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072380" y="2267250"/>
            <a:ext cx="628571" cy="266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20000" y="2267250"/>
            <a:ext cx="628571" cy="28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67619" y="2819636"/>
            <a:ext cx="342857" cy="276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15238" y="2819636"/>
            <a:ext cx="628571" cy="276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8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77142" y="1668694"/>
            <a:ext cx="638095" cy="276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43809" y="1678238"/>
            <a:ext cx="638095" cy="248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10476" y="2212689"/>
            <a:ext cx="3009523" cy="295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58095" y="2222233"/>
            <a:ext cx="2666666" cy="286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605714" y="2775771"/>
            <a:ext cx="2104761" cy="286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34285" y="3882848"/>
            <a:ext cx="9180952" cy="295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4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786666" y="1963634"/>
            <a:ext cx="219047" cy="228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3"/>
          <a:stretch>
            <a:fillRect/>
          </a:stretch>
        </p:blipFill>
        <p:spPr>
          <a:xfrm>
            <a:off x="720090" y="812350"/>
            <a:ext cx="10800080" cy="3493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40755" y="2724150"/>
            <a:ext cx="2241550" cy="142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15515" y="3219450"/>
            <a:ext cx="1552575" cy="76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20205" y="3219450"/>
            <a:ext cx="1562100" cy="76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24761" y="3429053"/>
            <a:ext cx="638095" cy="247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96190" y="3905455"/>
            <a:ext cx="3180952" cy="304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870710" y="1695450"/>
            <a:ext cx="2241550" cy="142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07660" y="2169795"/>
            <a:ext cx="2241550" cy="142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71345" y="2724150"/>
            <a:ext cx="2241550" cy="142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05750"/>
            <a:ext cx="10800000" cy="2497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4386666" y="4420147"/>
            <a:ext cx="1238095" cy="266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834285" y="4410613"/>
            <a:ext cx="571428" cy="276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348571" y="4915867"/>
            <a:ext cx="1200000" cy="276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043809" y="5916842"/>
            <a:ext cx="1409523" cy="276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2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7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77142" y="1591636"/>
            <a:ext cx="304761" cy="276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77142" y="2087345"/>
            <a:ext cx="304761" cy="285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77142" y="3097828"/>
            <a:ext cx="304761" cy="276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77142" y="3593537"/>
            <a:ext cx="304761" cy="285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2023-12-31T03:55:02Z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