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5" r:id="rId3"/>
    <p:sldId id="373" r:id="rId4"/>
    <p:sldId id="371" r:id="rId5"/>
    <p:sldId id="370" r:id="rId6"/>
    <p:sldId id="368" r:id="rId7"/>
    <p:sldId id="367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12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83990" y="2328228"/>
            <a:ext cx="4224020" cy="2201545"/>
            <a:chOff x="7449" y="4097"/>
            <a:chExt cx="6652" cy="34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49" y="4097"/>
              <a:ext cx="6653" cy="185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12" y="6376"/>
              <a:ext cx="6327" cy="118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0476" y="962461"/>
            <a:ext cx="2038095" cy="49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291428" y="962461"/>
            <a:ext cx="133333" cy="467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86666" y="2049881"/>
            <a:ext cx="276190" cy="21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124650"/>
            <a:ext cx="10800000" cy="334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825" y="3653155"/>
            <a:ext cx="1350645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6535" y="3653155"/>
            <a:ext cx="1919605" cy="717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5470" y="4440555"/>
            <a:ext cx="715645" cy="7156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2710" y="4430395"/>
            <a:ext cx="1350645" cy="7258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8680" y="5268595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1620676"/>
            <a:ext cx="219047" cy="2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43809" y="2097644"/>
            <a:ext cx="228571" cy="22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3333" y="2574611"/>
            <a:ext cx="219047" cy="2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34285" y="3042040"/>
            <a:ext cx="276190" cy="22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39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809" y="3975712"/>
            <a:ext cx="1504761" cy="286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91428" y="3985272"/>
            <a:ext cx="1819047" cy="27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43809" y="4444154"/>
            <a:ext cx="7752381" cy="296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8095" y="4931716"/>
            <a:ext cx="276190" cy="26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86666" y="5400158"/>
            <a:ext cx="3161904" cy="286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281904" y="2033164"/>
            <a:ext cx="2485714" cy="296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91428" y="2501606"/>
            <a:ext cx="1276190" cy="296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1554657"/>
            <a:ext cx="2114285" cy="277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05714" y="1545106"/>
            <a:ext cx="2133333" cy="29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58095" y="2500283"/>
            <a:ext cx="2228571" cy="29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48571" y="2500283"/>
            <a:ext cx="2228571" cy="286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262857" y="2002785"/>
            <a:ext cx="228571" cy="229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33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2097822"/>
            <a:ext cx="2133333" cy="29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62857" y="2641822"/>
            <a:ext cx="2114285" cy="295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86666" y="3185821"/>
            <a:ext cx="609523" cy="27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58095" y="3185821"/>
            <a:ext cx="933333" cy="28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05714" y="3185821"/>
            <a:ext cx="904761" cy="28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20000" y="3176278"/>
            <a:ext cx="628571" cy="305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48571" y="3729821"/>
            <a:ext cx="609523" cy="27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270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5615238" y="4272080"/>
            <a:ext cx="266666" cy="21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00952" y="5329250"/>
            <a:ext cx="619047" cy="2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815238" y="5319726"/>
            <a:ext cx="1542857" cy="285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91428" y="5862597"/>
            <a:ext cx="1628571" cy="2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986666" y="6405467"/>
            <a:ext cx="1523809" cy="266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3333" y="1086322"/>
            <a:ext cx="1523809" cy="27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1904" y="1619826"/>
            <a:ext cx="5142857" cy="28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4285" y="2200965"/>
            <a:ext cx="238095" cy="22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662857" y="2546897"/>
            <a:ext cx="219047" cy="21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53333" y="3081407"/>
            <a:ext cx="228571" cy="22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81904" y="3625463"/>
            <a:ext cx="266666" cy="229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