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40"/>
          <a:stretch>
            <a:fillRect/>
          </a:stretch>
        </p:blipFill>
        <p:spPr>
          <a:xfrm>
            <a:off x="2255520" y="2784793"/>
            <a:ext cx="7680960" cy="128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4761" y="1725221"/>
            <a:ext cx="238095" cy="21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39047" y="3346078"/>
            <a:ext cx="219047" cy="21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9523" y="2220703"/>
            <a:ext cx="304762" cy="285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9523" y="2764032"/>
            <a:ext cx="304762" cy="27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72380" y="1678164"/>
            <a:ext cx="323809" cy="229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571" y="1658565"/>
            <a:ext cx="333333" cy="266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43809" y="1658565"/>
            <a:ext cx="333333" cy="266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48571" y="1649029"/>
            <a:ext cx="304761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34285" y="1649029"/>
            <a:ext cx="314285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34285" y="1649029"/>
            <a:ext cx="295237" cy="2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58095" y="2192560"/>
            <a:ext cx="304761" cy="266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53333" y="2192560"/>
            <a:ext cx="304761" cy="266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67619" y="2202096"/>
            <a:ext cx="276190" cy="23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39047" y="2192560"/>
            <a:ext cx="314284" cy="27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15238" y="2202096"/>
            <a:ext cx="352380" cy="257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510476" y="2183024"/>
            <a:ext cx="314285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2023-12-29T14:13:22Z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