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325"/>
          <a:stretch>
            <a:fillRect/>
          </a:stretch>
        </p:blipFill>
        <p:spPr>
          <a:xfrm>
            <a:off x="3595688" y="2772410"/>
            <a:ext cx="5000625" cy="131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159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2670" y="2295525"/>
            <a:ext cx="39941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15238" y="2801371"/>
            <a:ext cx="352380" cy="29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10476" y="2801371"/>
            <a:ext cx="342858" cy="295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196190" y="4175998"/>
            <a:ext cx="866666" cy="27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96190" y="4185533"/>
            <a:ext cx="895238" cy="266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15238" y="4166462"/>
            <a:ext cx="866666" cy="27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05714" y="4690926"/>
            <a:ext cx="1228571" cy="27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00952" y="4671855"/>
            <a:ext cx="1238095" cy="28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86666" y="4671855"/>
            <a:ext cx="1247619" cy="29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630" y="1962150"/>
            <a:ext cx="1819275" cy="5524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80" y="2514600"/>
            <a:ext cx="1866900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4905" y="3009900"/>
            <a:ext cx="1800225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163002"/>
            <a:ext cx="1504761" cy="27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67619" y="2163002"/>
            <a:ext cx="1495238" cy="2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24761" y="3172971"/>
            <a:ext cx="4485714" cy="285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80025"/>
            <a:ext cx="10800000" cy="252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15238" y="1105499"/>
            <a:ext cx="1514285" cy="28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96190" y="1610892"/>
            <a:ext cx="590476" cy="27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29523" y="1620428"/>
            <a:ext cx="609523" cy="27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72380" y="1620428"/>
            <a:ext cx="647619" cy="28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24761" y="1620428"/>
            <a:ext cx="628571" cy="276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6666" y="2144892"/>
            <a:ext cx="628571" cy="24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29523" y="2135356"/>
            <a:ext cx="628571" cy="266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86666" y="3651534"/>
            <a:ext cx="2695238" cy="29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86666" y="4671855"/>
            <a:ext cx="6580952" cy="29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2023-12-29T14:11:55Z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