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63" r:id="rId2"/>
    <p:sldId id="367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944C0-D462-4159-81AC-0CAA619691F5}" type="datetimeFigureOut">
              <a:rPr lang="zh-CN" altLang="en-US" smtClean="0"/>
              <a:t>2023/12/31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4FF2D-189C-4D70-85D4-3858B9A53A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96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FF2D-189C-4D70-85D4-3858B9A53AB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661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85"/>
          <a:stretch>
            <a:fillRect/>
          </a:stretch>
        </p:blipFill>
        <p:spPr>
          <a:xfrm>
            <a:off x="1785303" y="2527618"/>
            <a:ext cx="8621395" cy="1802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96190" y="3544759"/>
            <a:ext cx="6609523" cy="57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4097426"/>
            <a:ext cx="5466666" cy="4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24761" y="1981768"/>
            <a:ext cx="3161904" cy="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534282"/>
            <a:ext cx="6209523" cy="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43809" y="4191827"/>
            <a:ext cx="6942857" cy="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4744341"/>
            <a:ext cx="1428571" cy="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75"/>
          <a:stretch/>
        </p:blipFill>
        <p:spPr>
          <a:xfrm>
            <a:off x="720000" y="4765437"/>
            <a:ext cx="10800000" cy="47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44"/>
          <a:stretch/>
        </p:blipFill>
        <p:spPr>
          <a:xfrm>
            <a:off x="720000" y="1412776"/>
            <a:ext cx="10800000" cy="283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00952" y="1639151"/>
            <a:ext cx="276190" cy="22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05714" y="3278436"/>
            <a:ext cx="647619" cy="25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05714" y="3268906"/>
            <a:ext cx="628571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86666" y="3821688"/>
            <a:ext cx="628571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15238" y="1095971"/>
            <a:ext cx="933333" cy="286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15238" y="1095971"/>
            <a:ext cx="914285" cy="286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6666" y="2745752"/>
            <a:ext cx="4647619" cy="29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7142" y="3871037"/>
            <a:ext cx="2571428" cy="276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2023-12-31T04:30:12Z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