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63" r:id="rId2"/>
    <p:sldId id="396" r:id="rId3"/>
    <p:sldId id="395" r:id="rId4"/>
    <p:sldId id="394" r:id="rId5"/>
    <p:sldId id="393" r:id="rId6"/>
    <p:sldId id="390" r:id="rId7"/>
    <p:sldId id="389" r:id="rId8"/>
    <p:sldId id="388" r:id="rId9"/>
    <p:sldId id="387" r:id="rId10"/>
    <p:sldId id="386" r:id="rId11"/>
    <p:sldId id="384" r:id="rId12"/>
    <p:sldId id="383" r:id="rId13"/>
    <p:sldId id="382" r:id="rId14"/>
    <p:sldId id="381" r:id="rId15"/>
    <p:sldId id="379" r:id="rId16"/>
    <p:sldId id="378" r:id="rId17"/>
    <p:sldId id="377" r:id="rId18"/>
    <p:sldId id="376" r:id="rId19"/>
    <p:sldId id="374" r:id="rId20"/>
    <p:sldId id="373" r:id="rId21"/>
    <p:sldId id="372" r:id="rId22"/>
    <p:sldId id="371" r:id="rId23"/>
    <p:sldId id="370" r:id="rId24"/>
    <p:sldId id="368" r:id="rId25"/>
    <p:sldId id="367" r:id="rId26"/>
    <p:sldId id="366" r:id="rId27"/>
    <p:sldId id="365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144" y="58"/>
      </p:cViewPr>
      <p:guideLst>
        <p:guide orient="horz" pos="217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06080"/>
            <a:ext cx="10800000" cy="295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"/>
          <a:stretch>
            <a:fillRect/>
          </a:stretch>
        </p:blipFill>
        <p:spPr>
          <a:xfrm>
            <a:off x="688340" y="786130"/>
            <a:ext cx="8936355" cy="504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65260" y="2386965"/>
            <a:ext cx="41783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69035" y="3152140"/>
            <a:ext cx="40957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47385" y="3917315"/>
            <a:ext cx="80391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06060" y="5447030"/>
            <a:ext cx="80391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40" y="6062345"/>
            <a:ext cx="8929370" cy="72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279005" y="6189345"/>
            <a:ext cx="795020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4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04975" y="3641725"/>
            <a:ext cx="9169400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758770" y="6158687"/>
            <a:ext cx="8883281" cy="42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5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77369" y="2921268"/>
            <a:ext cx="342394" cy="14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38402" y="2868585"/>
            <a:ext cx="3257132" cy="41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04314" y="2868585"/>
            <a:ext cx="5513421" cy="41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4318" y="3693951"/>
            <a:ext cx="465304" cy="386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64740" y="3729073"/>
            <a:ext cx="316056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59810" y="3702731"/>
            <a:ext cx="1053520" cy="37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03285" y="6152487"/>
            <a:ext cx="4328211" cy="40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136640" y="6002655"/>
            <a:ext cx="1922780" cy="60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20978" y="6187609"/>
            <a:ext cx="316056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507269" y="6143707"/>
            <a:ext cx="869154" cy="421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411540" y="6442243"/>
            <a:ext cx="166807" cy="10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48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7029" y="2055919"/>
            <a:ext cx="2319324" cy="42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52584" y="2046961"/>
            <a:ext cx="1862623" cy="429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16825" y="3731066"/>
            <a:ext cx="438791" cy="39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01805" y="3731066"/>
            <a:ext cx="850717" cy="412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33361" y="4599993"/>
            <a:ext cx="474610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16866" y="4582077"/>
            <a:ext cx="394016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13935" y="5406214"/>
            <a:ext cx="2256640" cy="394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07850" y="5397256"/>
            <a:ext cx="2176045" cy="429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39047" y="2277888"/>
            <a:ext cx="304761" cy="343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028"/>
          <a:stretch>
            <a:fillRect/>
          </a:stretch>
        </p:blipFill>
        <p:spPr>
          <a:xfrm>
            <a:off x="1384935" y="5566410"/>
            <a:ext cx="6585040" cy="85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0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0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77975" y="1614170"/>
            <a:ext cx="8833485" cy="145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14238" y="3721879"/>
            <a:ext cx="277403" cy="312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0090" y="2437765"/>
            <a:ext cx="9831070" cy="9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0090" y="3213100"/>
            <a:ext cx="8833485" cy="145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8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4067" y="1299463"/>
            <a:ext cx="343775" cy="302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15101" y="5287801"/>
            <a:ext cx="1827877" cy="403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610056" y="5296198"/>
            <a:ext cx="1467332" cy="394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9854" y="6110658"/>
            <a:ext cx="804936" cy="369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3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45475"/>
            <a:ext cx="10800000" cy="796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00952" y="2649752"/>
            <a:ext cx="4666666" cy="7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574422"/>
            <a:ext cx="10695238" cy="7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4499093"/>
            <a:ext cx="1980952" cy="76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5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77142" y="2135581"/>
            <a:ext cx="304761" cy="343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91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3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20000" y="2211401"/>
            <a:ext cx="933333" cy="4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00952" y="2240003"/>
            <a:ext cx="961904" cy="4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15238" y="3164787"/>
            <a:ext cx="942857" cy="429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3913955"/>
            <a:ext cx="10800000" cy="172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246420" y="4057403"/>
            <a:ext cx="1000000" cy="401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17849" y="4038277"/>
            <a:ext cx="923809" cy="45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79754" y="4975475"/>
            <a:ext cx="942857" cy="420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39047" y="2153107"/>
            <a:ext cx="4695238" cy="45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24761" y="4943950"/>
            <a:ext cx="1866666" cy="428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48571" y="4934425"/>
            <a:ext cx="5200001" cy="45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3052665"/>
            <a:ext cx="3257142" cy="41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81904" y="3052665"/>
            <a:ext cx="266666" cy="40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8095" y="3043121"/>
            <a:ext cx="4276190" cy="429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00952" y="3052665"/>
            <a:ext cx="514285" cy="40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62857" y="3109931"/>
            <a:ext cx="628571" cy="353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0952" y="3997554"/>
            <a:ext cx="933333" cy="381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20000" y="4007099"/>
            <a:ext cx="342857" cy="37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834285" y="3978466"/>
            <a:ext cx="257142" cy="40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91428" y="3959377"/>
            <a:ext cx="5866666" cy="44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215238" y="4007099"/>
            <a:ext cx="342858" cy="372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672380" y="3959377"/>
            <a:ext cx="1600000" cy="448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890" y="1927860"/>
            <a:ext cx="1905000" cy="10382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4295" y="4065270"/>
            <a:ext cx="1905000" cy="1038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440" y="5412105"/>
            <a:ext cx="19050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250" y="1864360"/>
            <a:ext cx="1990725" cy="10852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35" y="3289935"/>
            <a:ext cx="2075180" cy="11315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5370" y="3289935"/>
            <a:ext cx="2136140" cy="11645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7840" y="4652010"/>
            <a:ext cx="2053590" cy="1119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"/>
          <a:stretch>
            <a:fillRect/>
          </a:stretch>
        </p:blipFill>
        <p:spPr>
          <a:xfrm>
            <a:off x="720090" y="820605"/>
            <a:ext cx="10800080" cy="432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34490" y="4053205"/>
            <a:ext cx="1076325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53333" y="4072386"/>
            <a:ext cx="600000" cy="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93325" y="4909185"/>
            <a:ext cx="865505" cy="106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71385" y="2204085"/>
            <a:ext cx="1076325" cy="139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25"/>
          <a:stretch>
            <a:fillRect/>
          </a:stretch>
        </p:blipFill>
        <p:spPr>
          <a:xfrm>
            <a:off x="1370330" y="5193030"/>
            <a:ext cx="10800080" cy="159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509395" y="6707505"/>
            <a:ext cx="1344930" cy="7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15238" y="2069507"/>
            <a:ext cx="314285" cy="343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72380" y="3090666"/>
            <a:ext cx="485714" cy="25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9395" y="2964180"/>
            <a:ext cx="457200" cy="221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34440" y="3857625"/>
            <a:ext cx="428625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53333" y="2096446"/>
            <a:ext cx="514285" cy="45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29523" y="3030309"/>
            <a:ext cx="514285" cy="45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62857" y="3954643"/>
            <a:ext cx="514285" cy="457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714" y="3061962"/>
            <a:ext cx="952380" cy="429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53333" y="3061962"/>
            <a:ext cx="933333" cy="44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86666" y="3978111"/>
            <a:ext cx="961904" cy="448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53333" y="2135202"/>
            <a:ext cx="485714" cy="390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96190" y="2125668"/>
            <a:ext cx="504760" cy="44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58095" y="3060043"/>
            <a:ext cx="514285" cy="429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24520" y="3060065"/>
            <a:ext cx="447675" cy="37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05714" y="3984885"/>
            <a:ext cx="447619" cy="41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62857" y="3975350"/>
            <a:ext cx="504761" cy="45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62857" y="3975350"/>
            <a:ext cx="466666" cy="448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77142" y="3984885"/>
            <a:ext cx="466666" cy="438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2023-12-31T03:27:39Z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