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97" r:id="rId3"/>
    <p:sldId id="396" r:id="rId4"/>
    <p:sldId id="395" r:id="rId5"/>
    <p:sldId id="394" r:id="rId6"/>
    <p:sldId id="393" r:id="rId7"/>
    <p:sldId id="390" r:id="rId8"/>
    <p:sldId id="389" r:id="rId9"/>
    <p:sldId id="388" r:id="rId10"/>
    <p:sldId id="387" r:id="rId11"/>
    <p:sldId id="386" r:id="rId12"/>
    <p:sldId id="383" r:id="rId13"/>
    <p:sldId id="382" r:id="rId14"/>
    <p:sldId id="381" r:id="rId15"/>
    <p:sldId id="380" r:id="rId16"/>
    <p:sldId id="379" r:id="rId17"/>
    <p:sldId id="378" r:id="rId18"/>
    <p:sldId id="377" r:id="rId19"/>
    <p:sldId id="376" r:id="rId20"/>
    <p:sldId id="375" r:id="rId21"/>
    <p:sldId id="374" r:id="rId22"/>
    <p:sldId id="373" r:id="rId23"/>
    <p:sldId id="372" r:id="rId24"/>
    <p:sldId id="371" r:id="rId25"/>
    <p:sldId id="370" r:id="rId26"/>
    <p:sldId id="369" r:id="rId27"/>
    <p:sldId id="368" r:id="rId28"/>
    <p:sldId id="367" r:id="rId29"/>
    <p:sldId id="366" r:id="rId30"/>
    <p:sldId id="365" r:id="rId3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>
          <p15:clr>
            <a:srgbClr val="A4A3A4"/>
          </p15:clr>
        </p15:guide>
        <p15:guide id="2" pos="380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2" d="100"/>
          <a:sy n="82" d="100"/>
        </p:scale>
        <p:origin x="691" y="58"/>
      </p:cViewPr>
      <p:guideLst>
        <p:guide orient="horz" pos="2168"/>
        <p:guide pos="380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26843"/>
            <a:ext cx="10800000" cy="2860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0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15238" y="2859979"/>
            <a:ext cx="933333" cy="429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67619" y="2840908"/>
            <a:ext cx="5180952" cy="448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005714" y="3146036"/>
            <a:ext cx="180951" cy="114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24761" y="4614464"/>
            <a:ext cx="6838095" cy="448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02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840" y="1935295"/>
            <a:ext cx="10800000" cy="3271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51173" y="3718741"/>
            <a:ext cx="9495238" cy="457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79744" y="4586622"/>
            <a:ext cx="1371428" cy="438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713078" y="4634308"/>
            <a:ext cx="628571" cy="371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3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53333" y="3800845"/>
            <a:ext cx="7019046" cy="447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91428" y="3810370"/>
            <a:ext cx="2457142" cy="419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39047" y="4648547"/>
            <a:ext cx="8285714" cy="457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6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53333" y="2067686"/>
            <a:ext cx="904761" cy="390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653405" y="2863850"/>
            <a:ext cx="1986280" cy="514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319895" y="2832100"/>
            <a:ext cx="2049780" cy="546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320000" y="3782673"/>
            <a:ext cx="466666" cy="409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148571" y="4621111"/>
            <a:ext cx="2390476" cy="457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bldLvl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1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62857" y="1181766"/>
            <a:ext cx="1428571" cy="438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62857" y="2039901"/>
            <a:ext cx="952380" cy="448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272380" y="2955246"/>
            <a:ext cx="885714" cy="362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053333" y="2926641"/>
            <a:ext cx="942857" cy="409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946"/>
          <a:stretch>
            <a:fillRect/>
          </a:stretch>
        </p:blipFill>
        <p:spPr>
          <a:xfrm>
            <a:off x="704215" y="845820"/>
            <a:ext cx="10013315" cy="3098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815"/>
          <a:stretch>
            <a:fillRect/>
          </a:stretch>
        </p:blipFill>
        <p:spPr>
          <a:xfrm>
            <a:off x="2683510" y="3108960"/>
            <a:ext cx="7924165" cy="3623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6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048398"/>
            <a:ext cx="5952380" cy="458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96190" y="1057948"/>
            <a:ext cx="3438096" cy="458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53333" y="1363543"/>
            <a:ext cx="314285" cy="114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1984282"/>
            <a:ext cx="523809" cy="410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53333" y="1974732"/>
            <a:ext cx="3533333" cy="448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910476" y="1965183"/>
            <a:ext cx="2304761" cy="429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243809" y="1974732"/>
            <a:ext cx="3390476" cy="439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2901067"/>
            <a:ext cx="990476" cy="429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720000" y="3206661"/>
            <a:ext cx="180952" cy="114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815"/>
          <a:stretch>
            <a:fillRect/>
          </a:stretch>
        </p:blipFill>
        <p:spPr>
          <a:xfrm>
            <a:off x="2683510" y="3651885"/>
            <a:ext cx="6736715" cy="3080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6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2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4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34285" y="2975367"/>
            <a:ext cx="428571" cy="410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15238" y="2984907"/>
            <a:ext cx="428571" cy="419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491428" y="2975367"/>
            <a:ext cx="504761" cy="410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939047" y="2965827"/>
            <a:ext cx="428571" cy="410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500952" y="4835637"/>
            <a:ext cx="228572" cy="85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729523" y="4835637"/>
            <a:ext cx="219047" cy="85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777142" y="4807018"/>
            <a:ext cx="2657142" cy="419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472380" y="4807018"/>
            <a:ext cx="4133333" cy="419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672380" y="4797478"/>
            <a:ext cx="2619047" cy="438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320000" y="5713303"/>
            <a:ext cx="5933333" cy="438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291428" y="6018578"/>
            <a:ext cx="171428" cy="114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93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1813"/>
          <a:stretch/>
        </p:blipFill>
        <p:spPr>
          <a:xfrm>
            <a:off x="3214370" y="2814320"/>
            <a:ext cx="1081429" cy="11653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23555" y="2821940"/>
            <a:ext cx="2179955" cy="111252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2490" y="4215130"/>
            <a:ext cx="2117090" cy="108013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60945" y="4215130"/>
            <a:ext cx="2028190" cy="10350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4075" y="5537200"/>
            <a:ext cx="2028190" cy="1035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942"/>
          <a:stretch>
            <a:fillRect/>
          </a:stretch>
        </p:blipFill>
        <p:spPr>
          <a:xfrm>
            <a:off x="720090" y="2048510"/>
            <a:ext cx="10800080" cy="2615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39047" y="2229498"/>
            <a:ext cx="961904" cy="390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10476" y="3135363"/>
            <a:ext cx="961904" cy="429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125" y="3856170"/>
            <a:ext cx="10800000" cy="1899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64458" y="4027942"/>
            <a:ext cx="6019047" cy="438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40648" y="4037484"/>
            <a:ext cx="3438096" cy="429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93029" y="4944059"/>
            <a:ext cx="3390476" cy="458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212077" y="4953602"/>
            <a:ext cx="4723809" cy="438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964458" y="5020402"/>
            <a:ext cx="419048" cy="314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440648" y="5258975"/>
            <a:ext cx="171428" cy="114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93"/>
          <a:stretch>
            <a:fillRect/>
          </a:stretch>
        </p:blipFill>
        <p:spPr>
          <a:xfrm>
            <a:off x="413385" y="1055555"/>
            <a:ext cx="10800080" cy="2513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2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7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2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4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6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29523" y="3178012"/>
            <a:ext cx="1895238" cy="448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931"/>
          <a:stretch>
            <a:fillRect/>
          </a:stretch>
        </p:blipFill>
        <p:spPr>
          <a:xfrm>
            <a:off x="720090" y="3770630"/>
            <a:ext cx="10800080" cy="1945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967619" y="4933864"/>
            <a:ext cx="1895238" cy="419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64"/>
          <a:stretch>
            <a:fillRect/>
          </a:stretch>
        </p:blipFill>
        <p:spPr>
          <a:xfrm>
            <a:off x="720090" y="1533710"/>
            <a:ext cx="10800080" cy="2772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472380" y="2674785"/>
            <a:ext cx="933333" cy="438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396190" y="2674785"/>
            <a:ext cx="971428" cy="448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872380" y="2712930"/>
            <a:ext cx="476190" cy="400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10476" y="3599799"/>
            <a:ext cx="485714" cy="448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2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72420" y="1238885"/>
            <a:ext cx="328295" cy="556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3075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77142" y="2658528"/>
            <a:ext cx="9533333" cy="448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29523" y="3575362"/>
            <a:ext cx="2104761" cy="458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2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275" y="1096010"/>
            <a:ext cx="2028190" cy="1035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2235" y="2444115"/>
            <a:ext cx="2028190" cy="10350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7105" y="3795395"/>
            <a:ext cx="2028190" cy="10350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/>
          <a:srcRect r="3837"/>
          <a:stretch/>
        </p:blipFill>
        <p:spPr>
          <a:xfrm>
            <a:off x="2011045" y="1069975"/>
            <a:ext cx="1060619" cy="11669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692696"/>
            <a:ext cx="9217024" cy="608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5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67619" y="1105558"/>
            <a:ext cx="323809" cy="352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3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24761" y="1191055"/>
            <a:ext cx="333334" cy="342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1653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78855"/>
            <a:ext cx="10800000" cy="4294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62857" y="3442680"/>
            <a:ext cx="447619" cy="429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34285" y="4330162"/>
            <a:ext cx="495238" cy="429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34285" y="5217645"/>
            <a:ext cx="961904" cy="438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8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720000" y="2096786"/>
            <a:ext cx="504761" cy="428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863465" y="2096135"/>
            <a:ext cx="504190" cy="419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862857" y="3011867"/>
            <a:ext cx="504761" cy="371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720000" y="3002335"/>
            <a:ext cx="504761" cy="371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415238" y="3879287"/>
            <a:ext cx="485714" cy="419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729523" y="3869755"/>
            <a:ext cx="485714" cy="438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891428" y="4765771"/>
            <a:ext cx="457142" cy="409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758095" y="4765771"/>
            <a:ext cx="438095" cy="400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9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81904" y="2049351"/>
            <a:ext cx="485714" cy="400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300952" y="2049351"/>
            <a:ext cx="504761" cy="390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015238" y="2030283"/>
            <a:ext cx="466666" cy="448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358095" y="2926486"/>
            <a:ext cx="419047" cy="429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272380" y="2916952"/>
            <a:ext cx="476190" cy="429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520000" y="2916952"/>
            <a:ext cx="514285" cy="429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910476" y="3813156"/>
            <a:ext cx="466666" cy="409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339047" y="3813156"/>
            <a:ext cx="466666" cy="409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539047" y="3860826"/>
            <a:ext cx="495238" cy="333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700952" y="4699826"/>
            <a:ext cx="1942857" cy="429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881904" y="4728428"/>
            <a:ext cx="1466666" cy="409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320000" y="5624632"/>
            <a:ext cx="447619" cy="390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1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15238" y="2050252"/>
            <a:ext cx="1885714" cy="438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91428" y="2059794"/>
            <a:ext cx="1885714" cy="410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453333" y="3844158"/>
            <a:ext cx="1904761" cy="400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991475" y="4721860"/>
            <a:ext cx="1871345" cy="438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604.7212598425194,&quot;width&quot;:17007.874015748032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762.6314960629925,&quot;width&quot;:17007.874015748032}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39</cp:revision>
  <dcterms:created xsi:type="dcterms:W3CDTF">2015-09-16T06:52:00Z</dcterms:created>
  <dcterms:modified xsi:type="dcterms:W3CDTF">2023-12-31T03:26:20Z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