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7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59" b="24617"/>
          <a:stretch>
            <a:fillRect/>
          </a:stretch>
        </p:blipFill>
        <p:spPr>
          <a:xfrm>
            <a:off x="3294063" y="3037840"/>
            <a:ext cx="5603875" cy="782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05714" y="1191769"/>
            <a:ext cx="219047" cy="21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321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39047" y="3442797"/>
            <a:ext cx="1142857" cy="28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0000" y="3967174"/>
            <a:ext cx="3409523" cy="28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48571" y="3976708"/>
            <a:ext cx="628571" cy="25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91428" y="4491551"/>
            <a:ext cx="628571" cy="295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43809" y="4501085"/>
            <a:ext cx="1180953" cy="28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34285" y="5034996"/>
            <a:ext cx="1266666" cy="276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043809" y="5034996"/>
            <a:ext cx="352380" cy="276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0000" y="5559373"/>
            <a:ext cx="885714" cy="28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110" y="1528445"/>
            <a:ext cx="1790700" cy="4381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480" y="1528445"/>
            <a:ext cx="182880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6750" y="2095500"/>
            <a:ext cx="1819275" cy="419100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5875"/>
            <a:ext cx="10800000" cy="327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424761" y="4004870"/>
            <a:ext cx="7638095" cy="29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15238" y="5081842"/>
            <a:ext cx="609523" cy="276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67619" y="5062781"/>
            <a:ext cx="609523" cy="29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05714" y="5081842"/>
            <a:ext cx="571428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91428" y="5596502"/>
            <a:ext cx="5400000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3809" y="2250415"/>
            <a:ext cx="1066666" cy="22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24761" y="2250415"/>
            <a:ext cx="1095238" cy="2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9405" y="3796030"/>
            <a:ext cx="1019175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21575" y="3796030"/>
            <a:ext cx="138303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00952" y="4692762"/>
            <a:ext cx="590476" cy="27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5545"/>
            <a:ext cx="10800000" cy="120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7691428" y="5320157"/>
            <a:ext cx="2466666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67619" y="5855014"/>
            <a:ext cx="1533333" cy="276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96190" y="5845463"/>
            <a:ext cx="3752380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2023-12-30T01:44:26Z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