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8" r:id="rId3"/>
    <p:sldId id="387" r:id="rId4"/>
    <p:sldId id="386" r:id="rId5"/>
    <p:sldId id="385" r:id="rId6"/>
    <p:sldId id="384" r:id="rId7"/>
    <p:sldId id="382" r:id="rId8"/>
    <p:sldId id="381" r:id="rId9"/>
    <p:sldId id="380" r:id="rId10"/>
    <p:sldId id="379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68" r:id="rId19"/>
    <p:sldId id="389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250" y="2932748"/>
            <a:ext cx="4635500" cy="99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835025"/>
            <a:ext cx="8884920" cy="504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06"/>
          <a:stretch>
            <a:fillRect/>
          </a:stretch>
        </p:blipFill>
        <p:spPr>
          <a:xfrm>
            <a:off x="1229360" y="5878195"/>
            <a:ext cx="9457055" cy="75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2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1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9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4561655"/>
            <a:ext cx="10800000" cy="2224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79"/>
          <a:stretch/>
        </p:blipFill>
        <p:spPr>
          <a:xfrm>
            <a:off x="720090" y="824865"/>
            <a:ext cx="10560486" cy="4836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89"/>
          <a:stretch/>
        </p:blipFill>
        <p:spPr>
          <a:xfrm>
            <a:off x="551384" y="980728"/>
            <a:ext cx="10560486" cy="4460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881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6397"/>
            <a:ext cx="8688368" cy="6085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3"/>
            <a:ext cx="8856984" cy="5981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8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0430"/>
            <a:ext cx="8746490" cy="386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535" y="4764405"/>
            <a:ext cx="8746490" cy="2005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9001000" cy="6105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4848"/>
            <a:ext cx="9048408" cy="617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3204"/>
            <a:ext cx="8976400" cy="608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2023-12-31T04:18:30Z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