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7" r:id="rId4"/>
    <p:sldId id="366" r:id="rId5"/>
    <p:sldId id="365" r:id="rId6"/>
    <p:sldId id="364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49" b="18170"/>
          <a:stretch>
            <a:fillRect/>
          </a:stretch>
        </p:blipFill>
        <p:spPr>
          <a:xfrm>
            <a:off x="3725228" y="2835275"/>
            <a:ext cx="4741545" cy="1187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2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5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9919970" y="1366520"/>
            <a:ext cx="1600200" cy="76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 flipV="1">
            <a:off x="356870" y="1776095"/>
            <a:ext cx="11163300" cy="76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auto">
          <a:xfrm>
            <a:off x="499110" y="2221865"/>
            <a:ext cx="1600200" cy="76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4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2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00952" y="1077011"/>
            <a:ext cx="3352380" cy="286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386666" y="1926651"/>
            <a:ext cx="638095" cy="286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548571" y="1926651"/>
            <a:ext cx="1866666" cy="295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20000" y="2365791"/>
            <a:ext cx="276190" cy="267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177142" y="2346698"/>
            <a:ext cx="4085714" cy="295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062857" y="2365791"/>
            <a:ext cx="1209523" cy="257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062857" y="2356244"/>
            <a:ext cx="2314285" cy="286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081904" y="2795384"/>
            <a:ext cx="904761" cy="257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491428" y="2776291"/>
            <a:ext cx="628571" cy="286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224761" y="3215431"/>
            <a:ext cx="638095" cy="276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424761" y="3625931"/>
            <a:ext cx="2533333" cy="295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396190" y="4475571"/>
            <a:ext cx="5857142" cy="295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happy</cp:lastModifiedBy>
  <cp:revision>36</cp:revision>
  <dcterms:created xsi:type="dcterms:W3CDTF">2015-09-16T06:52:00Z</dcterms:created>
  <dcterms:modified xsi:type="dcterms:W3CDTF">2023-12-30T03:13:09Z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