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26"/>
        <p:guide pos="38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68" b="26506"/>
          <a:stretch>
            <a:fillRect/>
          </a:stretch>
        </p:blipFill>
        <p:spPr>
          <a:xfrm>
            <a:off x="4006533" y="2909253"/>
            <a:ext cx="4178935" cy="103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9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1428" y="1612363"/>
            <a:ext cx="1571428" cy="28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0476" y="2080688"/>
            <a:ext cx="1523809" cy="258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81904" y="2061573"/>
            <a:ext cx="961904" cy="29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86666" y="2520340"/>
            <a:ext cx="1219047" cy="28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7142" y="2520340"/>
            <a:ext cx="600000" cy="27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43809" y="2979108"/>
            <a:ext cx="638095" cy="28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0476" y="2440423"/>
            <a:ext cx="609523" cy="247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05714" y="2898113"/>
            <a:ext cx="609524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7142" y="4242579"/>
            <a:ext cx="647619" cy="276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81904" y="4709804"/>
            <a:ext cx="638095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27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77142" y="3650798"/>
            <a:ext cx="1190476" cy="29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67619" y="3669921"/>
            <a:ext cx="628571" cy="25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86666" y="5008577"/>
            <a:ext cx="9980952" cy="305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0952" y="5467544"/>
            <a:ext cx="2542857" cy="286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227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1544575"/>
            <a:ext cx="2104761" cy="30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3809" y="1554118"/>
            <a:ext cx="2123809" cy="27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5714" y="2470240"/>
            <a:ext cx="2095238" cy="25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62857" y="2451154"/>
            <a:ext cx="238095" cy="2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39047" y="2594298"/>
            <a:ext cx="571428" cy="51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72380" y="2909215"/>
            <a:ext cx="2200000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615238" y="3061901"/>
            <a:ext cx="904761" cy="1116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96190" y="3815793"/>
            <a:ext cx="2133333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72380" y="3825336"/>
            <a:ext cx="1180952" cy="2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96190" y="4168881"/>
            <a:ext cx="133333" cy="7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10476" y="4273854"/>
            <a:ext cx="914285" cy="2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2023-12-30T04:31:45Z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