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2" r:id="rId3"/>
    <p:sldId id="371" r:id="rId4"/>
    <p:sldId id="370" r:id="rId5"/>
    <p:sldId id="369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8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24200" y="2260918"/>
            <a:ext cx="5943600" cy="2336165"/>
            <a:chOff x="5060" y="3079"/>
            <a:chExt cx="9360" cy="36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96" y="3079"/>
              <a:ext cx="6889" cy="18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60" y="5588"/>
              <a:ext cx="9360" cy="117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91320" y="962660"/>
            <a:ext cx="236982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77142" y="1972975"/>
            <a:ext cx="266666" cy="22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0715" y="1626235"/>
            <a:ext cx="1350645" cy="7258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5845" y="1626235"/>
            <a:ext cx="1350645" cy="7258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047" y="2479353"/>
            <a:ext cx="1350645" cy="7258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070" y="2465705"/>
            <a:ext cx="1350645" cy="7258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4775" y="2458085"/>
            <a:ext cx="1962150" cy="7334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4265" y="3336925"/>
            <a:ext cx="715645" cy="71564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7570" y="3336925"/>
            <a:ext cx="732155" cy="7156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4149090"/>
            <a:ext cx="1542415" cy="76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1706472"/>
            <a:ext cx="342857" cy="228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86666" y="1696934"/>
            <a:ext cx="352380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86666" y="1687395"/>
            <a:ext cx="333333" cy="286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72380" y="1687395"/>
            <a:ext cx="352380" cy="286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05714" y="2221557"/>
            <a:ext cx="295238" cy="248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91428" y="2221557"/>
            <a:ext cx="314285" cy="248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86666" y="2221557"/>
            <a:ext cx="323809" cy="267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05714" y="2231096"/>
            <a:ext cx="295237" cy="2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86666" y="3556963"/>
            <a:ext cx="628571" cy="248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110476" y="4062509"/>
            <a:ext cx="590476" cy="27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891428" y="4596671"/>
            <a:ext cx="638095" cy="257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210221"/>
            <a:ext cx="6438095" cy="28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3267472"/>
            <a:ext cx="4800000" cy="29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09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586666" y="4887325"/>
            <a:ext cx="1209523" cy="24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72380" y="5393263"/>
            <a:ext cx="1209523" cy="286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43809" y="5402808"/>
            <a:ext cx="914285" cy="276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72380" y="2479945"/>
            <a:ext cx="619047" cy="27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58095" y="2479945"/>
            <a:ext cx="914285" cy="2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58095" y="2995318"/>
            <a:ext cx="628571" cy="2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43809" y="3014406"/>
            <a:ext cx="647619" cy="26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43809" y="3004862"/>
            <a:ext cx="1514285" cy="27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62857" y="3529780"/>
            <a:ext cx="609523" cy="2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291428" y="3520236"/>
            <a:ext cx="2876190" cy="29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96190" y="1076852"/>
            <a:ext cx="914285" cy="2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48571" y="1601113"/>
            <a:ext cx="1819047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77142" y="1601113"/>
            <a:ext cx="1780952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72380" y="2153970"/>
            <a:ext cx="600000" cy="228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62857" y="2134906"/>
            <a:ext cx="295238" cy="276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00952" y="2649635"/>
            <a:ext cx="1200000" cy="2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91428" y="2668699"/>
            <a:ext cx="600000" cy="257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86666" y="3698157"/>
            <a:ext cx="9438095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577142" y="4222418"/>
            <a:ext cx="2800001" cy="2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00952" y="4765743"/>
            <a:ext cx="295238" cy="24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39047" y="4756211"/>
            <a:ext cx="2266666" cy="276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2565134"/>
            <a:ext cx="9809523" cy="295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3809" y="3089818"/>
            <a:ext cx="10114285" cy="295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2857" y="3614503"/>
            <a:ext cx="10133333" cy="28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4139188"/>
            <a:ext cx="3304761" cy="295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2023-12-31T04:28:00Z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