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7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89" b="23036"/>
          <a:stretch>
            <a:fillRect/>
          </a:stretch>
        </p:blipFill>
        <p:spPr>
          <a:xfrm>
            <a:off x="3612833" y="2892108"/>
            <a:ext cx="4966335" cy="107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8525" y="1631950"/>
            <a:ext cx="1457325" cy="4095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735" y="1631950"/>
            <a:ext cx="1352550" cy="447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070" y="1565275"/>
            <a:ext cx="1181100" cy="476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5790" y="2079625"/>
            <a:ext cx="1504950" cy="495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8735" y="2153285"/>
            <a:ext cx="1524000" cy="4191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8070" y="2153285"/>
            <a:ext cx="1438275" cy="409575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875"/>
            <a:ext cx="10800000" cy="371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auto">
          <a:xfrm>
            <a:off x="1986666" y="3958218"/>
            <a:ext cx="352380" cy="28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929523" y="3958218"/>
            <a:ext cx="342857" cy="28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910476" y="5036096"/>
            <a:ext cx="590476" cy="257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129523" y="5560727"/>
            <a:ext cx="619047" cy="257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291428" y="6094896"/>
            <a:ext cx="619047" cy="267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2709450"/>
            <a:ext cx="9999999" cy="30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3244050"/>
            <a:ext cx="1066666" cy="276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14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148571" y="5046351"/>
            <a:ext cx="266666" cy="22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00952" y="5027238"/>
            <a:ext cx="2133333" cy="286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86666" y="5027238"/>
            <a:ext cx="333333" cy="277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81904" y="5552860"/>
            <a:ext cx="2133333" cy="286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48571" y="1630270"/>
            <a:ext cx="628571" cy="286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53333" y="1639810"/>
            <a:ext cx="942857" cy="267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81904" y="2164519"/>
            <a:ext cx="895238" cy="257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29523" y="2164519"/>
            <a:ext cx="1200000" cy="286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2365"/>
            <a:ext cx="10800000" cy="321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2024761" y="3290554"/>
            <a:ext cx="580952" cy="28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96190" y="4359658"/>
            <a:ext cx="628571" cy="248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53333" y="4865573"/>
            <a:ext cx="3009523" cy="295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34285" y="5400125"/>
            <a:ext cx="3790476" cy="28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2023-12-30T04:27:49Z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