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98" r:id="rId3"/>
    <p:sldId id="397" r:id="rId4"/>
    <p:sldId id="396" r:id="rId5"/>
    <p:sldId id="395" r:id="rId6"/>
    <p:sldId id="391" r:id="rId7"/>
    <p:sldId id="390" r:id="rId8"/>
    <p:sldId id="389" r:id="rId9"/>
    <p:sldId id="388" r:id="rId10"/>
    <p:sldId id="385" r:id="rId11"/>
    <p:sldId id="384" r:id="rId12"/>
    <p:sldId id="383" r:id="rId13"/>
    <p:sldId id="382" r:id="rId14"/>
    <p:sldId id="381" r:id="rId15"/>
    <p:sldId id="379" r:id="rId16"/>
    <p:sldId id="378" r:id="rId17"/>
    <p:sldId id="377" r:id="rId18"/>
    <p:sldId id="376" r:id="rId19"/>
    <p:sldId id="375" r:id="rId20"/>
    <p:sldId id="372" r:id="rId21"/>
    <p:sldId id="371" r:id="rId22"/>
    <p:sldId id="370" r:id="rId23"/>
    <p:sldId id="369" r:id="rId24"/>
    <p:sldId id="367" r:id="rId25"/>
    <p:sldId id="366" r:id="rId26"/>
    <p:sldId id="365" r:id="rId27"/>
    <p:sldId id="364" r:id="rId28"/>
  </p:sldIdLst>
  <p:sldSz cx="12192000" cy="6858000"/>
  <p:notesSz cx="6858000" cy="9144000"/>
  <p:custDataLst>
    <p:tags r:id="rId2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 showGuides="1">
      <p:cViewPr varScale="1">
        <p:scale>
          <a:sx n="82" d="100"/>
          <a:sy n="82" d="100"/>
        </p:scale>
        <p:origin x="691" y="58"/>
      </p:cViewPr>
      <p:guideLst>
        <p:guide orient="horz" pos="2160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.xml"/><Relationship Id="rId4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tags" Target="../tags/tag15.xml"/><Relationship Id="rId7" Type="http://schemas.openxmlformats.org/officeDocument/2006/relationships/image" Target="../media/image29.png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image" Target="../media/image28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1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7.xml"/><Relationship Id="rId4" Type="http://schemas.openxmlformats.org/officeDocument/2006/relationships/image" Target="../media/image34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tags" Target="../tags/tag4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5" Type="http://schemas.openxmlformats.org/officeDocument/2006/relationships/tags" Target="../tags/tag6.xml"/><Relationship Id="rId4" Type="http://schemas.openxmlformats.org/officeDocument/2006/relationships/tags" Target="../tags/tag5.xml"/><Relationship Id="rId9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74960"/>
            <a:ext cx="10800000" cy="28775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224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805714" y="2869123"/>
            <a:ext cx="2838095" cy="4289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681904" y="2869123"/>
            <a:ext cx="6580952" cy="4385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96190" y="3717585"/>
            <a:ext cx="5114285" cy="448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938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900952" y="4644552"/>
            <a:ext cx="228571" cy="858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920000" y="4615934"/>
            <a:ext cx="428571" cy="2193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805714" y="4587317"/>
            <a:ext cx="8790476" cy="4578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28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300952" y="2068444"/>
            <a:ext cx="971428" cy="4290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605714" y="2068444"/>
            <a:ext cx="952380" cy="4195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805714" y="2916996"/>
            <a:ext cx="2361904" cy="4481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396190" y="3775083"/>
            <a:ext cx="2019047" cy="4290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12201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744204" y="1752895"/>
            <a:ext cx="1396642" cy="3295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148009" y="1760059"/>
            <a:ext cx="1124476" cy="3367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289528" y="1788716"/>
            <a:ext cx="307977" cy="2722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661660" y="1752600"/>
            <a:ext cx="2346325" cy="3441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7316450" y="2397671"/>
            <a:ext cx="1382318" cy="3438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192709" y="3056776"/>
            <a:ext cx="1045691" cy="3080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3162334" y="3049611"/>
            <a:ext cx="2205979" cy="3367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5418449" y="3085432"/>
            <a:ext cx="307977" cy="2722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1729880" y="4332000"/>
            <a:ext cx="2155843" cy="3367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4859792" y="4332000"/>
            <a:ext cx="2177330" cy="3295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8333493" y="5628716"/>
            <a:ext cx="372438" cy="3295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1185547" y="6273492"/>
            <a:ext cx="2120031" cy="3295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4186538" y="6280656"/>
            <a:ext cx="1081502" cy="3223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5296690" y="6273492"/>
            <a:ext cx="687577" cy="3295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bldLvl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80" y="836930"/>
            <a:ext cx="8588375" cy="13195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605" y="2132965"/>
            <a:ext cx="8242300" cy="46075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89550"/>
            <a:ext cx="10800000" cy="21244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43809" y="2022990"/>
            <a:ext cx="1342857" cy="4287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681904" y="2013463"/>
            <a:ext cx="1076190" cy="438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920000" y="2080151"/>
            <a:ext cx="857142" cy="3143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796190" y="2032516"/>
            <a:ext cx="857142" cy="4287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805714" y="2013463"/>
            <a:ext cx="4771428" cy="4572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1904" y="2899461"/>
            <a:ext cx="1200000" cy="4477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939047" y="2899461"/>
            <a:ext cx="7800000" cy="438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6064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83880" y="3573145"/>
            <a:ext cx="1790700" cy="6667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11674" y="5157470"/>
            <a:ext cx="2808461" cy="68717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510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85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120000" y="1181716"/>
            <a:ext cx="971429" cy="3908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148571" y="2039647"/>
            <a:ext cx="933333" cy="4289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053333" y="2106375"/>
            <a:ext cx="447619" cy="3050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891428" y="2916642"/>
            <a:ext cx="1847619" cy="4384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0872380" y="3793638"/>
            <a:ext cx="428571" cy="4480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339047" y="4670634"/>
            <a:ext cx="5009523" cy="4480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9853333" y="4661101"/>
            <a:ext cx="952380" cy="4575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8938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167619" y="1260347"/>
            <a:ext cx="495238" cy="4229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900952" y="1250736"/>
            <a:ext cx="485714" cy="4421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988635"/>
            <a:ext cx="10800000" cy="43040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2"/>
            </p:custDataLst>
          </p:nvPr>
        </p:nvSpPr>
        <p:spPr bwMode="auto">
          <a:xfrm>
            <a:off x="5643809" y="2112699"/>
            <a:ext cx="895238" cy="4389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3"/>
            </p:custDataLst>
          </p:nvPr>
        </p:nvSpPr>
        <p:spPr bwMode="auto">
          <a:xfrm>
            <a:off x="7710476" y="2131786"/>
            <a:ext cx="961904" cy="4008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4"/>
            </p:custDataLst>
          </p:nvPr>
        </p:nvSpPr>
        <p:spPr bwMode="auto">
          <a:xfrm>
            <a:off x="7967619" y="3019324"/>
            <a:ext cx="600000" cy="3531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653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120000" y="2126170"/>
            <a:ext cx="390476" cy="3433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8760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0490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68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90"/>
          <a:stretch>
            <a:fillRect/>
          </a:stretch>
        </p:blipFill>
        <p:spPr>
          <a:xfrm>
            <a:off x="1631315" y="1052830"/>
            <a:ext cx="9937205" cy="7772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976570"/>
            <a:ext cx="10800000" cy="3385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469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700952" y="2869019"/>
            <a:ext cx="1904761" cy="4289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720000" y="4584916"/>
            <a:ext cx="1876190" cy="4289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244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120000" y="1086300"/>
            <a:ext cx="904761" cy="4476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520000" y="1095825"/>
            <a:ext cx="933333" cy="4191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672380" y="4953480"/>
            <a:ext cx="2323809" cy="4476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977142" y="4953480"/>
            <a:ext cx="2352380" cy="4381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8320000" y="4953480"/>
            <a:ext cx="2333333" cy="4476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244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86666" y="2822002"/>
            <a:ext cx="3419047" cy="4481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253333" y="2822002"/>
            <a:ext cx="6095238" cy="4577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58095" y="3680250"/>
            <a:ext cx="1361904" cy="4195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053333" y="3680250"/>
            <a:ext cx="3180952" cy="4481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272380" y="3708859"/>
            <a:ext cx="447619" cy="4005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34285" y="3689786"/>
            <a:ext cx="4514285" cy="4291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2786666" y="3994941"/>
            <a:ext cx="180952" cy="1144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358095" y="4548035"/>
            <a:ext cx="657142" cy="4195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3024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5993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079875" y="1556385"/>
            <a:ext cx="1666875" cy="92392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7104380" y="1556385"/>
            <a:ext cx="1666875" cy="923925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5375910" y="2636520"/>
            <a:ext cx="1666875" cy="923925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1199515" y="3716655"/>
            <a:ext cx="1666875" cy="923925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1199515" y="4796790"/>
            <a:ext cx="1666875" cy="923925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6311900" y="4796790"/>
            <a:ext cx="1666875" cy="923925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2351405" y="5805170"/>
            <a:ext cx="1612900" cy="8940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040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805714" y="2985661"/>
            <a:ext cx="400001" cy="1908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586666" y="3014291"/>
            <a:ext cx="438095" cy="3340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510476" y="3835025"/>
            <a:ext cx="266666" cy="3435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567619" y="3835025"/>
            <a:ext cx="238095" cy="3435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167619" y="4617585"/>
            <a:ext cx="904761" cy="4580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50570"/>
            <a:ext cx="10206355" cy="39173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318760" y="3289935"/>
            <a:ext cx="476885" cy="4229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994"/>
          <a:stretch>
            <a:fillRect/>
          </a:stretch>
        </p:blipFill>
        <p:spPr>
          <a:xfrm>
            <a:off x="1990090" y="4705350"/>
            <a:ext cx="8982075" cy="7118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6256020" y="4813300"/>
            <a:ext cx="476885" cy="4235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0790" y="5246370"/>
            <a:ext cx="10206355" cy="15449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3886835" y="6203950"/>
            <a:ext cx="485775" cy="4248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838336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282772" y="1678810"/>
            <a:ext cx="236567" cy="2661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245"/>
            <a:ext cx="935602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264275" y="1073785"/>
            <a:ext cx="279400" cy="3797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346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834285" y="2048487"/>
            <a:ext cx="390476" cy="3429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979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96190" y="2850236"/>
            <a:ext cx="7838095" cy="4481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3717105"/>
            <a:ext cx="10800000" cy="16591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2"/>
            </p:custDataLst>
          </p:nvPr>
        </p:nvSpPr>
        <p:spPr bwMode="auto">
          <a:xfrm>
            <a:off x="1852704" y="4689729"/>
            <a:ext cx="8038094" cy="4577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zM4MjdlZTBiODhlMzBjYzZlYzAxNzU4NmVhYWE0ZWI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4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37</cp:revision>
  <dcterms:created xsi:type="dcterms:W3CDTF">2015-09-16T06:52:00Z</dcterms:created>
  <dcterms:modified xsi:type="dcterms:W3CDTF">2023-12-31T03:07:49Z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2052-12.1.0.16120</vt:lpwstr>
  </property>
</Properties>
</file>