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74" r:id="rId3"/>
    <p:sldId id="372" r:id="rId4"/>
    <p:sldId id="371" r:id="rId5"/>
    <p:sldId id="370" r:id="rId6"/>
    <p:sldId id="368" r:id="rId7"/>
    <p:sldId id="367" r:id="rId8"/>
    <p:sldId id="366" r:id="rId9"/>
    <p:sldId id="3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2" d="100"/>
          <a:sy n="82" d="100"/>
        </p:scale>
        <p:origin x="691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1" b="23656"/>
          <a:stretch>
            <a:fillRect/>
          </a:stretch>
        </p:blipFill>
        <p:spPr>
          <a:xfrm>
            <a:off x="2911793" y="2934018"/>
            <a:ext cx="6368415" cy="98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9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760" y="2255130"/>
            <a:ext cx="1342936" cy="4874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7145" y="2275840"/>
            <a:ext cx="1358900" cy="3905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1680" y="2275840"/>
            <a:ext cx="1342390" cy="3905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2060" y="2675890"/>
            <a:ext cx="1428750" cy="4667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52210" y="2742565"/>
            <a:ext cx="1365250" cy="4000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6760" y="3262629"/>
            <a:ext cx="1486952" cy="3817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1980" y="3262630"/>
            <a:ext cx="1409700" cy="361950"/>
          </a:xfrm>
          <a:prstGeom prst="rect">
            <a:avLst/>
          </a:prstGeom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89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81625" y="4334510"/>
            <a:ext cx="1317625" cy="72517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97770" y="4334510"/>
            <a:ext cx="1350645" cy="72580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29580" y="5158740"/>
            <a:ext cx="1350645" cy="72580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35110" y="5158740"/>
            <a:ext cx="715645" cy="71564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14805" y="6019800"/>
            <a:ext cx="715645" cy="71564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31635" y="6019800"/>
            <a:ext cx="715645" cy="715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96190" y="2118260"/>
            <a:ext cx="1247619" cy="28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386666" y="2127812"/>
            <a:ext cx="1247619" cy="277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96190" y="3121238"/>
            <a:ext cx="1228571" cy="277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91428" y="3627503"/>
            <a:ext cx="619047" cy="28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53333" y="2621328"/>
            <a:ext cx="628571" cy="27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48571" y="2611795"/>
            <a:ext cx="619046" cy="27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24761" y="2621328"/>
            <a:ext cx="942857" cy="257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58095" y="3107547"/>
            <a:ext cx="3038095" cy="295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348571" y="3107547"/>
            <a:ext cx="628571" cy="28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96190" y="3612832"/>
            <a:ext cx="1533333" cy="26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91428" y="2107114"/>
            <a:ext cx="219047" cy="2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24761" y="3089608"/>
            <a:ext cx="638095" cy="257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53195" y="3090545"/>
            <a:ext cx="395605" cy="21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86666" y="3585624"/>
            <a:ext cx="1161904" cy="267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98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405714" y="4649517"/>
            <a:ext cx="6123809" cy="28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796190" y="3005987"/>
            <a:ext cx="1542857" cy="25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15238" y="2986889"/>
            <a:ext cx="2514286" cy="296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43809" y="3483449"/>
            <a:ext cx="1542857" cy="296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034285" y="3492998"/>
            <a:ext cx="1238095" cy="267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34285" y="1591234"/>
            <a:ext cx="342857" cy="247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77142" y="1572180"/>
            <a:ext cx="342858" cy="27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96190" y="2077094"/>
            <a:ext cx="323809" cy="26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62857" y="2582008"/>
            <a:ext cx="342857" cy="27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05714" y="2582008"/>
            <a:ext cx="323809" cy="266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53333" y="3591836"/>
            <a:ext cx="352380" cy="247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91428" y="1124539"/>
            <a:ext cx="1361904" cy="295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15238" y="1639358"/>
            <a:ext cx="628571" cy="27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24761" y="1629824"/>
            <a:ext cx="2200000" cy="28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034285" y="1629824"/>
            <a:ext cx="314284" cy="28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00952" y="2135110"/>
            <a:ext cx="895238" cy="26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48571" y="2135110"/>
            <a:ext cx="628571" cy="26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20000" y="2144644"/>
            <a:ext cx="619046" cy="266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05714" y="2621328"/>
            <a:ext cx="2400000" cy="295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53333" y="3136148"/>
            <a:ext cx="2533333" cy="276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35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2777142" y="4912909"/>
            <a:ext cx="7533333" cy="29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786666" y="5408247"/>
            <a:ext cx="1190476" cy="29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558095" y="2958612"/>
            <a:ext cx="2695238" cy="29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53333" y="2958612"/>
            <a:ext cx="7066666" cy="296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2380" y="3464816"/>
            <a:ext cx="1342857" cy="286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96190" y="3483918"/>
            <a:ext cx="190476" cy="105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37</cp:revision>
  <dcterms:created xsi:type="dcterms:W3CDTF">2015-09-16T06:52:00Z</dcterms:created>
  <dcterms:modified xsi:type="dcterms:W3CDTF">2023-12-31T04:12:11Z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