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29" b="4918"/>
          <a:stretch>
            <a:fillRect/>
          </a:stretch>
        </p:blipFill>
        <p:spPr>
          <a:xfrm>
            <a:off x="2277110" y="3068955"/>
            <a:ext cx="7637190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3566284"/>
            <a:ext cx="228513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3929" y="3575805"/>
            <a:ext cx="228513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67304" y="3566284"/>
            <a:ext cx="228513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3753" y="3575805"/>
            <a:ext cx="228513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7481" y="4404174"/>
            <a:ext cx="228513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73450" y="4404174"/>
            <a:ext cx="218992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7304" y="4404174"/>
            <a:ext cx="228513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33753" y="4404174"/>
            <a:ext cx="228513" cy="24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273158"/>
            <a:ext cx="380856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2273158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2273158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204" y="2273158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3753" y="3102947"/>
            <a:ext cx="228513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4005" y="3102947"/>
            <a:ext cx="228513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672" y="3102947"/>
            <a:ext cx="218992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96120" y="3102947"/>
            <a:ext cx="228513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14508" y="3102947"/>
            <a:ext cx="218992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73753" y="3942274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49420" y="3942274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5390" y="3942274"/>
            <a:ext cx="22851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29672" y="3942274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96120" y="3942274"/>
            <a:ext cx="228513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09924" y="3942274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76372" y="3942274"/>
            <a:ext cx="218992" cy="247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4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952" y="3237076"/>
            <a:ext cx="21899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227535"/>
            <a:ext cx="390377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3237076"/>
            <a:ext cx="21899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73" y="3227535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7078" y="3227535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4382" y="3227535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81209" y="3227535"/>
            <a:ext cx="380856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6952" y="4114816"/>
            <a:ext cx="228513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92342" y="4114816"/>
            <a:ext cx="228513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72947" y="4114816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20251" y="4114816"/>
            <a:ext cx="218992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67556" y="4114816"/>
            <a:ext cx="21899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05340" y="4114816"/>
            <a:ext cx="228513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71687" y="4114816"/>
            <a:ext cx="390377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2795905"/>
            <a:ext cx="36957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2796036"/>
            <a:ext cx="22851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2796036"/>
            <a:ext cx="228513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2295" y="2976880"/>
            <a:ext cx="25146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6685" y="2830830"/>
            <a:ext cx="346710" cy="14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0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2322999"/>
            <a:ext cx="218992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954" y="2322999"/>
            <a:ext cx="218992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403" y="2322999"/>
            <a:ext cx="218992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851" y="2322999"/>
            <a:ext cx="228513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3163973"/>
            <a:ext cx="218992" cy="2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954" y="3154417"/>
            <a:ext cx="218992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0403" y="3154417"/>
            <a:ext cx="228513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86851" y="3154417"/>
            <a:ext cx="228513" cy="24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7707" y="3106634"/>
            <a:ext cx="2123274" cy="33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