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 b="-8725"/>
          <a:stretch>
            <a:fillRect/>
          </a:stretch>
        </p:blipFill>
        <p:spPr>
          <a:xfrm>
            <a:off x="3733165" y="3068955"/>
            <a:ext cx="4726118" cy="873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6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21108" y="3542973"/>
            <a:ext cx="390377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5642" y="3552516"/>
            <a:ext cx="228513" cy="2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3526" y="3552516"/>
            <a:ext cx="218992" cy="24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01410" y="3542973"/>
            <a:ext cx="218992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9773" y="3552516"/>
            <a:ext cx="228513" cy="2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67657" y="3552516"/>
            <a:ext cx="228513" cy="2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05541" y="3542973"/>
            <a:ext cx="218992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33904" y="3552516"/>
            <a:ext cx="228513" cy="24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01158" y="4373222"/>
            <a:ext cx="180906" cy="2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1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5410" y="2109470"/>
            <a:ext cx="39052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4382" y="2109724"/>
            <a:ext cx="218992" cy="2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00856" y="2109724"/>
            <a:ext cx="218992" cy="2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19193" y="2109724"/>
            <a:ext cx="228513" cy="2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3753" y="2785923"/>
            <a:ext cx="390377" cy="2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63476" y="2785923"/>
            <a:ext cx="218992" cy="2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72241" y="2785923"/>
            <a:ext cx="228513" cy="2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19193" y="2785923"/>
            <a:ext cx="228513" cy="2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4149090"/>
            <a:ext cx="541655" cy="5334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4149090"/>
            <a:ext cx="541655" cy="5334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4149090"/>
            <a:ext cx="541655" cy="5334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195" y="4940935"/>
            <a:ext cx="541655" cy="5334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4940935"/>
            <a:ext cx="541655" cy="5334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50" y="4940935"/>
            <a:ext cx="54165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9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0251" y="2234582"/>
            <a:ext cx="390377" cy="33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8639" y="3969733"/>
            <a:ext cx="2132795" cy="31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2770" y="3998334"/>
            <a:ext cx="1885239" cy="295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676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64634" y="4160585"/>
            <a:ext cx="1904282" cy="276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677" y="4789853"/>
            <a:ext cx="2999244" cy="29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2025-01-21T08:11:00Z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