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2685"/>
            <a:ext cx="11340000" cy="2365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3046110"/>
            <a:ext cx="390377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3046110"/>
            <a:ext cx="1437732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7632" y="3055650"/>
            <a:ext cx="228513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3723439"/>
            <a:ext cx="1456775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760" y="3704359"/>
            <a:ext cx="1275869" cy="2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71738" y="3732979"/>
            <a:ext cx="228514" cy="2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072863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072863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2072863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617" y="2730970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2730970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7632" y="2730970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2896" y="4056722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8413" y="4056722"/>
            <a:ext cx="228513" cy="2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43929" y="4056722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09924" y="4056722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092896" y="4714830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87455" y="4714830"/>
            <a:ext cx="39037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15314" y="4714830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28967" y="4714830"/>
            <a:ext cx="390377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396740"/>
            <a:ext cx="38290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4396999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4396999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795" y="4396999"/>
            <a:ext cx="380856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473" y="4492284"/>
            <a:ext cx="342770" cy="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758" y="4396999"/>
            <a:ext cx="218992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4045" y="4396740"/>
            <a:ext cx="22860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455160"/>
            <a:ext cx="382905" cy="15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8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02619" y="3569182"/>
            <a:ext cx="390377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818" y="3654982"/>
            <a:ext cx="333249" cy="4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3559649"/>
            <a:ext cx="218992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3551" y="3559649"/>
            <a:ext cx="218992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77279" y="4188844"/>
            <a:ext cx="390377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0478" y="4284177"/>
            <a:ext cx="342769" cy="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81763" y="4188844"/>
            <a:ext cx="22851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48211" y="4188844"/>
            <a:ext cx="22851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