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 b="3844"/>
          <a:stretch>
            <a:fillRect/>
          </a:stretch>
        </p:blipFill>
        <p:spPr>
          <a:xfrm>
            <a:off x="2711450" y="2997200"/>
            <a:ext cx="6824707" cy="768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8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2339189"/>
            <a:ext cx="228513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8035" y="2339189"/>
            <a:ext cx="228513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894" y="2339189"/>
            <a:ext cx="228513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33753" y="2339189"/>
            <a:ext cx="228513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4282" y="3416253"/>
            <a:ext cx="228513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92141" y="3416253"/>
            <a:ext cx="228513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0000" y="3416253"/>
            <a:ext cx="228513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47858" y="3416253"/>
            <a:ext cx="228513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2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7531" y="2529158"/>
            <a:ext cx="228513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453" y="2529158"/>
            <a:ext cx="218992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33853" y="2529158"/>
            <a:ext cx="228513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7531" y="3043600"/>
            <a:ext cx="228513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0453" y="3043600"/>
            <a:ext cx="218992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43375" y="3043600"/>
            <a:ext cx="218992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97531" y="3567568"/>
            <a:ext cx="228513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20453" y="3567568"/>
            <a:ext cx="218992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33853" y="3567568"/>
            <a:ext cx="228513" cy="2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2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4705054"/>
            <a:ext cx="390377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6297" y="4800426"/>
            <a:ext cx="333249" cy="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7581" y="4705054"/>
            <a:ext cx="218992" cy="25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64030" y="4705054"/>
            <a:ext cx="218992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5455" y="4705350"/>
            <a:ext cx="39179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0000" y="4714591"/>
            <a:ext cx="218992" cy="2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86448" y="4705054"/>
            <a:ext cx="228513" cy="25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59015" y="4765040"/>
            <a:ext cx="349250" cy="18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4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2301383"/>
            <a:ext cx="361813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715" y="2387192"/>
            <a:ext cx="333249" cy="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2301383"/>
            <a:ext cx="218992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86448" y="2301383"/>
            <a:ext cx="218992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7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8060" y="2607899"/>
            <a:ext cx="390377" cy="24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9924" y="3686386"/>
            <a:ext cx="228513" cy="23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2025-01-21T06:25:48Z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