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 b="767"/>
          <a:stretch>
            <a:fillRect/>
          </a:stretch>
        </p:blipFill>
        <p:spPr>
          <a:xfrm>
            <a:off x="2495550" y="3068955"/>
            <a:ext cx="6995065" cy="878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0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2122114"/>
            <a:ext cx="218992" cy="2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7052" y="2122114"/>
            <a:ext cx="390377" cy="2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9874" y="2122114"/>
            <a:ext cx="390377" cy="2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4710" y="2867357"/>
            <a:ext cx="228513" cy="2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624" y="2867357"/>
            <a:ext cx="228513" cy="2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8967" y="2857803"/>
            <a:ext cx="380856" cy="24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2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4533900"/>
            <a:ext cx="40259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289" y="4533713"/>
            <a:ext cx="228513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4533713"/>
            <a:ext cx="228513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06750" y="4495561"/>
            <a:ext cx="390377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0730" y="4533713"/>
            <a:ext cx="380856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7435" y="4598670"/>
            <a:ext cx="360045" cy="13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5692" y="4533713"/>
            <a:ext cx="228513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81662" y="4533713"/>
            <a:ext cx="228513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24282" y="4486023"/>
            <a:ext cx="342770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08760" y="4580890"/>
            <a:ext cx="309245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5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311769"/>
            <a:ext cx="190428" cy="2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2321311"/>
            <a:ext cx="323727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0982" y="2302227"/>
            <a:ext cx="190428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9496" y="2893822"/>
            <a:ext cx="199949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58539" y="2893822"/>
            <a:ext cx="199949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91775" y="2893695"/>
            <a:ext cx="25146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38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2312089"/>
            <a:ext cx="380856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4962" y="2397991"/>
            <a:ext cx="342770" cy="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6246" y="2312089"/>
            <a:ext cx="228513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695" y="2312089"/>
            <a:ext cx="228513" cy="24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87707" y="2283455"/>
            <a:ext cx="380856" cy="2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5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180" y="2103755"/>
            <a:ext cx="39052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06005" y="2103755"/>
            <a:ext cx="40005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87850" y="5188585"/>
            <a:ext cx="38290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2518" y="5215634"/>
            <a:ext cx="228513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8967" y="5215634"/>
            <a:ext cx="228513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3979" y="5187054"/>
            <a:ext cx="390377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720" y="5287645"/>
            <a:ext cx="402590" cy="11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