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 b="-10806"/>
          <a:stretch>
            <a:fillRect/>
          </a:stretch>
        </p:blipFill>
        <p:spPr>
          <a:xfrm>
            <a:off x="2495550" y="2943860"/>
            <a:ext cx="7228564" cy="9708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4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879" y="4245155"/>
            <a:ext cx="199949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57833" y="4245155"/>
            <a:ext cx="228513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6146" y="4883696"/>
            <a:ext cx="199949" cy="20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1259" y="4883696"/>
            <a:ext cx="352292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86448" y="5141019"/>
            <a:ext cx="228513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76435" y="5140960"/>
            <a:ext cx="39052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9773" y="5531767"/>
            <a:ext cx="199949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57833" y="6046412"/>
            <a:ext cx="228513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2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4760" y="2520816"/>
            <a:ext cx="228513" cy="2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4760" y="3264579"/>
            <a:ext cx="228513" cy="2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8136" y="3512500"/>
            <a:ext cx="209471" cy="2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4760" y="3998806"/>
            <a:ext cx="228513" cy="25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29420" y="4008342"/>
            <a:ext cx="228513" cy="23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24030" y="3998806"/>
            <a:ext cx="228513" cy="25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73803" y="4742569"/>
            <a:ext cx="390377" cy="2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29420" y="4742569"/>
            <a:ext cx="228513" cy="2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824030" y="4742569"/>
            <a:ext cx="228513" cy="24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2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2225498"/>
            <a:ext cx="228513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869" y="2225498"/>
            <a:ext cx="228513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81561" y="2225498"/>
            <a:ext cx="218992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1989" y="2969468"/>
            <a:ext cx="228513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44483" y="2959930"/>
            <a:ext cx="218992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14760" y="2969468"/>
            <a:ext cx="228513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0806" y="4524175"/>
            <a:ext cx="390377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64483" y="4610018"/>
            <a:ext cx="342770" cy="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35768" y="4524175"/>
            <a:ext cx="228513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11738" y="4524175"/>
            <a:ext cx="218992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5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3602" y="2266630"/>
            <a:ext cx="228513" cy="24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511" y="2276195"/>
            <a:ext cx="390377" cy="23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