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833090"/>
            <a:ext cx="11340000" cy="11911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2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8539" y="2252955"/>
            <a:ext cx="199949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8211" y="2252955"/>
            <a:ext cx="199949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57884" y="2252955"/>
            <a:ext cx="199949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413" y="2872233"/>
            <a:ext cx="199949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6876" y="2862706"/>
            <a:ext cx="342770" cy="21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68564" y="2872233"/>
            <a:ext cx="199949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97027" y="2872233"/>
            <a:ext cx="342770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29521" y="2862706"/>
            <a:ext cx="180906" cy="21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15113" y="2872233"/>
            <a:ext cx="199949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54911" y="3434348"/>
            <a:ext cx="199949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63627" y="3434348"/>
            <a:ext cx="180906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20050" y="3434348"/>
            <a:ext cx="342769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7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54710" y="1376516"/>
            <a:ext cx="399899" cy="343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8330" y="5151120"/>
            <a:ext cx="25844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49370" y="5151306"/>
            <a:ext cx="380856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9672" y="5151306"/>
            <a:ext cx="390377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43526" y="5151306"/>
            <a:ext cx="218992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85994" y="5151306"/>
            <a:ext cx="228513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15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0176" y="2376427"/>
            <a:ext cx="218992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0906" y="2376427"/>
            <a:ext cx="218992" cy="23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34408" y="2376427"/>
            <a:ext cx="228513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7430" y="2376427"/>
            <a:ext cx="228513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78035" y="4814621"/>
            <a:ext cx="390377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72997" y="4814621"/>
            <a:ext cx="228513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48967" y="4814621"/>
            <a:ext cx="218992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43979" y="4776524"/>
            <a:ext cx="390377" cy="30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71720" y="4869180"/>
            <a:ext cx="39052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06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78337" y="3703019"/>
            <a:ext cx="390377" cy="34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58841" y="3703019"/>
            <a:ext cx="390377" cy="34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2493" y="3712554"/>
            <a:ext cx="2151837" cy="34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5818" y="4599280"/>
            <a:ext cx="390377" cy="247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69017" y="4694627"/>
            <a:ext cx="333249" cy="3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40302" y="4599280"/>
            <a:ext cx="218992" cy="247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06750" y="4599280"/>
            <a:ext cx="218992" cy="247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20806" y="4551606"/>
            <a:ext cx="371335" cy="324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2025-01-21T06:40:25Z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