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4" b="12239"/>
          <a:stretch>
            <a:fillRect/>
          </a:stretch>
        </p:blipFill>
        <p:spPr>
          <a:xfrm>
            <a:off x="3791585" y="3044190"/>
            <a:ext cx="4606165" cy="76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7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933575"/>
            <a:ext cx="10193020" cy="2418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76450" y="2670175"/>
            <a:ext cx="995045" cy="83121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648075" y="2670175"/>
            <a:ext cx="3383915" cy="75882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215640" y="2670175"/>
            <a:ext cx="2160270" cy="75882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591810" y="2670175"/>
            <a:ext cx="1368425" cy="75882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832215" y="2670175"/>
            <a:ext cx="504190" cy="687070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392035" y="2637155"/>
            <a:ext cx="3240405" cy="864235"/>
          </a:xfrm>
          <a:prstGeom prst="line">
            <a:avLst/>
          </a:prstGeom>
          <a:ln>
            <a:solidFill>
              <a:srgbClr val="12B0E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4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2072821"/>
            <a:ext cx="380856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2518" y="2082358"/>
            <a:ext cx="228513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2072821"/>
            <a:ext cx="218992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4937" y="2072821"/>
            <a:ext cx="228513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35617" y="2692746"/>
            <a:ext cx="218992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083" y="2692746"/>
            <a:ext cx="371335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35" y="2692746"/>
            <a:ext cx="218992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23979" y="2692746"/>
            <a:ext cx="380856" cy="24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3717290"/>
            <a:ext cx="3199130" cy="1634490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3719830" y="3789045"/>
            <a:ext cx="720090" cy="6483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08345" y="3789045"/>
            <a:ext cx="720090" cy="6483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439920" y="4564380"/>
            <a:ext cx="720090" cy="6483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808345" y="4581525"/>
            <a:ext cx="720090" cy="648335"/>
          </a:xfrm>
          <a:prstGeom prst="ellipse">
            <a:avLst/>
          </a:prstGeom>
          <a:noFill/>
          <a:ln>
            <a:solidFill>
              <a:srgbClr val="12B0E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7" grpId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3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7682" y="4643314"/>
            <a:ext cx="390377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1360" y="4729035"/>
            <a:ext cx="342770" cy="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2644" y="4643314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093" y="4643314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622" y="4643314"/>
            <a:ext cx="390377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821" y="4729035"/>
            <a:ext cx="342770" cy="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4105" y="4643314"/>
            <a:ext cx="218992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0554" y="4643314"/>
            <a:ext cx="228513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4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870" y="4714240"/>
            <a:ext cx="238061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920" y="5267325"/>
            <a:ext cx="1732915" cy="31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