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5" b="-868"/>
          <a:stretch>
            <a:fillRect/>
          </a:stretch>
        </p:blipFill>
        <p:spPr>
          <a:xfrm>
            <a:off x="3431540" y="3141345"/>
            <a:ext cx="5412988" cy="768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1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34307" y="2227247"/>
            <a:ext cx="1256826" cy="28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6725" y="2532998"/>
            <a:ext cx="380856" cy="24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0403" y="2618991"/>
            <a:ext cx="342770" cy="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11687" y="2532998"/>
            <a:ext cx="228513" cy="24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78136" y="2532998"/>
            <a:ext cx="228513" cy="24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0755" y="2523443"/>
            <a:ext cx="285642" cy="25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9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827780"/>
            <a:ext cx="38735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45289" y="3835205"/>
            <a:ext cx="228513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1738" y="3835205"/>
            <a:ext cx="228513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44836" y="3835205"/>
            <a:ext cx="295163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68755" y="3860800"/>
            <a:ext cx="334010" cy="21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776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378325" y="3571875"/>
            <a:ext cx="381000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72997" y="3571856"/>
            <a:ext cx="228513" cy="25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48967" y="3571856"/>
            <a:ext cx="218992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43979" y="3533680"/>
            <a:ext cx="380856" cy="31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04105" y="3604260"/>
            <a:ext cx="374015" cy="17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animBg="1"/>
      <p:bldP spid="13" grpId="0" animBg="1"/>
      <p:bldP spid="14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401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21763" y="3129151"/>
            <a:ext cx="390377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4962" y="3214882"/>
            <a:ext cx="342770" cy="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26246" y="3129151"/>
            <a:ext cx="228513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92695" y="3129151"/>
            <a:ext cx="228513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06750" y="3091048"/>
            <a:ext cx="371335" cy="31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9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2195655"/>
            <a:ext cx="390377" cy="33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8325" y="3872230"/>
            <a:ext cx="40068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2518" y="3910340"/>
            <a:ext cx="228513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8967" y="3910340"/>
            <a:ext cx="228513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63022" y="3872236"/>
            <a:ext cx="371334" cy="31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22520" y="3932555"/>
            <a:ext cx="350520" cy="12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