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-10806"/>
          <a:stretch>
            <a:fillRect/>
          </a:stretch>
        </p:blipFill>
        <p:spPr>
          <a:xfrm>
            <a:off x="3685540" y="2997200"/>
            <a:ext cx="4820624" cy="9736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3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3801812"/>
            <a:ext cx="390377" cy="31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97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1957705"/>
            <a:ext cx="6372225" cy="356044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015865" y="1988820"/>
            <a:ext cx="863600" cy="864235"/>
          </a:xfrm>
          <a:prstGeom prst="ellipse">
            <a:avLst/>
          </a:prstGeom>
          <a:noFill/>
          <a:ln>
            <a:solidFill>
              <a:srgbClr val="12B0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117850" y="2853055"/>
            <a:ext cx="1132205" cy="864235"/>
          </a:xfrm>
          <a:prstGeom prst="ellipse">
            <a:avLst/>
          </a:prstGeom>
          <a:noFill/>
          <a:ln>
            <a:solidFill>
              <a:srgbClr val="12B0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671945" y="3717290"/>
            <a:ext cx="863600" cy="864235"/>
          </a:xfrm>
          <a:prstGeom prst="ellipse">
            <a:avLst/>
          </a:prstGeom>
          <a:noFill/>
          <a:ln>
            <a:solidFill>
              <a:srgbClr val="12B0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87395" y="4652645"/>
            <a:ext cx="863600" cy="864235"/>
          </a:xfrm>
          <a:prstGeom prst="ellipse">
            <a:avLst/>
          </a:prstGeom>
          <a:noFill/>
          <a:ln>
            <a:solidFill>
              <a:srgbClr val="12B0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27800" y="4652645"/>
            <a:ext cx="1236345" cy="864235"/>
          </a:xfrm>
          <a:prstGeom prst="ellipse">
            <a:avLst/>
          </a:prstGeom>
          <a:noFill/>
          <a:ln>
            <a:solidFill>
              <a:srgbClr val="12B0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4458" y="2121299"/>
            <a:ext cx="504634" cy="44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0000" y="2130844"/>
            <a:ext cx="533198" cy="42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3627" y="2121299"/>
            <a:ext cx="504634" cy="44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29168" y="2121299"/>
            <a:ext cx="514156" cy="44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7506" y="2923140"/>
            <a:ext cx="542721" cy="42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1133" y="2913595"/>
            <a:ext cx="504634" cy="44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76675" y="2913595"/>
            <a:ext cx="514157" cy="44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8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387" y="2110424"/>
            <a:ext cx="22851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2882471"/>
            <a:ext cx="22851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387" y="3654519"/>
            <a:ext cx="218992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2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324975" y="3805555"/>
            <a:ext cx="187071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056495" y="2348865"/>
            <a:ext cx="1870710" cy="123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43693" r="29396"/>
          <a:stretch>
            <a:fillRect/>
          </a:stretch>
        </p:blipFill>
        <p:spPr>
          <a:xfrm>
            <a:off x="1991360" y="2735580"/>
            <a:ext cx="2303780" cy="13868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43693" r="29396"/>
          <a:stretch>
            <a:fillRect/>
          </a:stretch>
        </p:blipFill>
        <p:spPr>
          <a:xfrm>
            <a:off x="4511675" y="2735580"/>
            <a:ext cx="2303780" cy="1386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43693" r="29396"/>
          <a:stretch>
            <a:fillRect/>
          </a:stretch>
        </p:blipFill>
        <p:spPr>
          <a:xfrm>
            <a:off x="7103745" y="2735580"/>
            <a:ext cx="2303780" cy="138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