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 b="-15864"/>
          <a:stretch>
            <a:fillRect/>
          </a:stretch>
        </p:blipFill>
        <p:spPr>
          <a:xfrm>
            <a:off x="3791585" y="2924810"/>
            <a:ext cx="4606165" cy="9708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4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061210"/>
            <a:ext cx="541655" cy="533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061210"/>
            <a:ext cx="541655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061210"/>
            <a:ext cx="541655" cy="53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2061210"/>
            <a:ext cx="541655" cy="533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781300"/>
            <a:ext cx="541655" cy="533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781300"/>
            <a:ext cx="541655" cy="533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915" y="2781300"/>
            <a:ext cx="541655" cy="533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7765" y="2781300"/>
            <a:ext cx="54165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9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78325" y="4159885"/>
            <a:ext cx="3733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4169725"/>
            <a:ext cx="218992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967" y="4169725"/>
            <a:ext cx="228513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065" y="4160192"/>
            <a:ext cx="29516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8705" y="4211955"/>
            <a:ext cx="373380" cy="13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4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25894" y="2512103"/>
            <a:ext cx="209471" cy="20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0806" y="3475796"/>
            <a:ext cx="390377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310" y="3542665"/>
            <a:ext cx="3429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3475796"/>
            <a:ext cx="228513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1738" y="3475796"/>
            <a:ext cx="218992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4836" y="3475796"/>
            <a:ext cx="285642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15314" y="3475796"/>
            <a:ext cx="399899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8320" y="3526155"/>
            <a:ext cx="342900" cy="9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19798" y="3475796"/>
            <a:ext cx="218992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86246" y="3485337"/>
            <a:ext cx="228513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19345" y="3475796"/>
            <a:ext cx="295162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545" y="4356735"/>
            <a:ext cx="35369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4366119"/>
            <a:ext cx="228513" cy="2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4356597"/>
            <a:ext cx="228513" cy="25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7229" y="4318511"/>
            <a:ext cx="371335" cy="32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40815" y="4395470"/>
            <a:ext cx="328295" cy="10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4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1386015"/>
            <a:ext cx="399899" cy="34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166" y="1386015"/>
            <a:ext cx="399899" cy="34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290" y="3272790"/>
            <a:ext cx="40767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3273016"/>
            <a:ext cx="218992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50" y="3282546"/>
            <a:ext cx="22851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4584" y="3244425"/>
            <a:ext cx="380855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3343275"/>
            <a:ext cx="407670" cy="11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