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-21406"/>
          <a:stretch>
            <a:fillRect/>
          </a:stretch>
        </p:blipFill>
        <p:spPr>
          <a:xfrm>
            <a:off x="3719830" y="2943225"/>
            <a:ext cx="4706684" cy="9708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1977215"/>
            <a:ext cx="666498" cy="34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871" y="2024886"/>
            <a:ext cx="723627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23929" y="1996283"/>
            <a:ext cx="371335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448" y="2673223"/>
            <a:ext cx="1094962" cy="30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1536" y="2663689"/>
            <a:ext cx="1161612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63173" y="2663689"/>
            <a:ext cx="1180654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21108" y="4055707"/>
            <a:ext cx="228513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68816" y="4742181"/>
            <a:ext cx="21899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1158" y="4742181"/>
            <a:ext cx="199949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740" y="3035353"/>
            <a:ext cx="199949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3375" y="3035353"/>
            <a:ext cx="199949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5340" y="3416690"/>
            <a:ext cx="190428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9294" y="4455835"/>
            <a:ext cx="190428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0025" y="4513035"/>
            <a:ext cx="199949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02468" y="4627436"/>
            <a:ext cx="190428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59193" y="4722771"/>
            <a:ext cx="209471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92745" y="5285244"/>
            <a:ext cx="152342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87052" y="5228043"/>
            <a:ext cx="152342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83375" y="5437779"/>
            <a:ext cx="199949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67355" y="5456845"/>
            <a:ext cx="2094710" cy="33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31083" y="5800049"/>
            <a:ext cx="190428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92644" y="5657048"/>
            <a:ext cx="199949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58539" y="5742849"/>
            <a:ext cx="199949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53501" y="5704715"/>
            <a:ext cx="180906" cy="21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7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3786609"/>
            <a:ext cx="342770" cy="3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488" y="3786609"/>
            <a:ext cx="342770" cy="3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9219" y="3786609"/>
            <a:ext cx="352291" cy="3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4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63180" y="2985770"/>
            <a:ext cx="60960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2267" y="3395091"/>
            <a:ext cx="561764" cy="29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9108"/>
          <a:stretch>
            <a:fillRect/>
          </a:stretch>
        </p:blipFill>
        <p:spPr>
          <a:xfrm>
            <a:off x="2279650" y="2781300"/>
            <a:ext cx="2436305" cy="132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