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1" b="-20079"/>
          <a:stretch>
            <a:fillRect/>
          </a:stretch>
        </p:blipFill>
        <p:spPr>
          <a:xfrm>
            <a:off x="3719195" y="2994025"/>
            <a:ext cx="4706684" cy="8694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6000"/>
          </a:xfrm>
          <a:prstGeom prst="rect">
            <a:avLst/>
          </a:prstGeom>
        </p:spPr>
      </p:pic>
      <p:pic>
        <p:nvPicPr>
          <p:cNvPr id="2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1847215" y="2205355"/>
            <a:ext cx="535368" cy="527209"/>
          </a:xfrm>
          <a:prstGeom prst="rect">
            <a:avLst/>
          </a:prstGeom>
        </p:spPr>
      </p:pic>
      <p:pic>
        <p:nvPicPr>
          <p:cNvPr id="12" name="图片 11"/>
          <p:cNvPicPr/>
          <p:nvPr/>
        </p:nvPicPr>
        <p:blipFill>
          <a:blip r:embed="rId2"/>
          <a:stretch>
            <a:fillRect/>
          </a:stretch>
        </p:blipFill>
        <p:spPr>
          <a:xfrm>
            <a:off x="5640070" y="2205355"/>
            <a:ext cx="559435" cy="539115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2"/>
          <a:stretch>
            <a:fillRect/>
          </a:stretch>
        </p:blipFill>
        <p:spPr>
          <a:xfrm>
            <a:off x="9460230" y="2205355"/>
            <a:ext cx="555625" cy="539115"/>
          </a:xfrm>
          <a:prstGeom prst="rect">
            <a:avLst/>
          </a:prstGeom>
        </p:spPr>
      </p:pic>
      <p:pic>
        <p:nvPicPr>
          <p:cNvPr id="14" name="图片 13"/>
          <p:cNvPicPr/>
          <p:nvPr/>
        </p:nvPicPr>
        <p:blipFill>
          <a:blip r:embed="rId2"/>
          <a:stretch>
            <a:fillRect/>
          </a:stretch>
        </p:blipFill>
        <p:spPr>
          <a:xfrm>
            <a:off x="1826895" y="3159125"/>
            <a:ext cx="555625" cy="539115"/>
          </a:xfrm>
          <a:prstGeom prst="rect">
            <a:avLst/>
          </a:prstGeom>
        </p:spPr>
      </p:pic>
      <p:pic>
        <p:nvPicPr>
          <p:cNvPr id="15" name="图片 14"/>
          <p:cNvPicPr/>
          <p:nvPr/>
        </p:nvPicPr>
        <p:blipFill>
          <a:blip r:embed="rId2"/>
          <a:stretch>
            <a:fillRect/>
          </a:stretch>
        </p:blipFill>
        <p:spPr>
          <a:xfrm>
            <a:off x="5640070" y="3159125"/>
            <a:ext cx="555625" cy="539115"/>
          </a:xfrm>
          <a:prstGeom prst="rect">
            <a:avLst/>
          </a:prstGeom>
        </p:spPr>
      </p:pic>
      <p:pic>
        <p:nvPicPr>
          <p:cNvPr id="16" name="图片 15"/>
          <p:cNvPicPr/>
          <p:nvPr/>
        </p:nvPicPr>
        <p:blipFill>
          <a:blip r:embed="rId2"/>
          <a:stretch>
            <a:fillRect/>
          </a:stretch>
        </p:blipFill>
        <p:spPr>
          <a:xfrm>
            <a:off x="9408160" y="3141345"/>
            <a:ext cx="555625" cy="539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906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805743" y="4271630"/>
            <a:ext cx="228513" cy="23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78337" y="4976395"/>
            <a:ext cx="228513" cy="24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92040" y="4976395"/>
            <a:ext cx="218992" cy="24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19445" y="4976395"/>
            <a:ext cx="228513" cy="24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5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54710" y="2341937"/>
            <a:ext cx="218992" cy="25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34659" y="2341937"/>
            <a:ext cx="228513" cy="24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52745" y="2351492"/>
            <a:ext cx="390377" cy="23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45138" y="3154114"/>
            <a:ext cx="390377" cy="23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53702" y="3154114"/>
            <a:ext cx="380856" cy="24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81360" y="3154114"/>
            <a:ext cx="380856" cy="24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02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83576" y="3189014"/>
            <a:ext cx="390377" cy="23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07254" y="3274864"/>
            <a:ext cx="342770" cy="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78539" y="3189014"/>
            <a:ext cx="228513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54508" y="3189014"/>
            <a:ext cx="218992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83576" y="4953711"/>
            <a:ext cx="390377" cy="23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07254" y="5039561"/>
            <a:ext cx="342770" cy="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78539" y="4953711"/>
            <a:ext cx="228513" cy="23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44987" y="4953711"/>
            <a:ext cx="228513" cy="23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038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11335" y="2306382"/>
            <a:ext cx="218992" cy="23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2025-01-21T06:24:26Z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