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-11326"/>
          <a:stretch>
            <a:fillRect/>
          </a:stretch>
        </p:blipFill>
        <p:spPr>
          <a:xfrm>
            <a:off x="2783840" y="3068955"/>
            <a:ext cx="6513930" cy="8060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1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806095"/>
            <a:ext cx="342770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4282" y="2806095"/>
            <a:ext cx="342770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4493027"/>
            <a:ext cx="352292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5717" y="4493027"/>
            <a:ext cx="352291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2062446"/>
            <a:ext cx="399899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775" y="3644061"/>
            <a:ext cx="390377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5044649"/>
            <a:ext cx="390377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0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858448"/>
            <a:ext cx="295163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9899" y="3820267"/>
            <a:ext cx="352292" cy="3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7229" y="3820267"/>
            <a:ext cx="352292" cy="3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4559" y="3820267"/>
            <a:ext cx="352292" cy="32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3718865"/>
            <a:ext cx="380856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3123" y="3718865"/>
            <a:ext cx="409420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