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767" b="-27356"/>
          <a:stretch>
            <a:fillRect/>
          </a:stretch>
        </p:blipFill>
        <p:spPr>
          <a:xfrm>
            <a:off x="2582545" y="2943225"/>
            <a:ext cx="7026635" cy="97089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800" y="1224280"/>
            <a:ext cx="9628505" cy="56826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52190" y="1954530"/>
            <a:ext cx="289560" cy="2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05350" y="1954530"/>
            <a:ext cx="304800" cy="268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73240" y="1916430"/>
            <a:ext cx="518795" cy="36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71700" y="2514600"/>
            <a:ext cx="809625" cy="329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75150" y="2514600"/>
            <a:ext cx="943610" cy="257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671945" y="2514600"/>
            <a:ext cx="809625" cy="257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916670" y="2514600"/>
            <a:ext cx="861060" cy="242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340100" y="3074670"/>
            <a:ext cx="809625" cy="277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549900" y="3074670"/>
            <a:ext cx="946150" cy="223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717665" y="3074670"/>
            <a:ext cx="836295" cy="277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794625" y="3074670"/>
            <a:ext cx="839470" cy="272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171700" y="3575685"/>
            <a:ext cx="801370" cy="284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359910" y="3634740"/>
            <a:ext cx="958850" cy="225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535778" y="3634860"/>
            <a:ext cx="809793" cy="225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002665" y="4146550"/>
            <a:ext cx="801370" cy="273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340100" y="4148455"/>
            <a:ext cx="809625" cy="263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171700" y="4690110"/>
            <a:ext cx="809625" cy="290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002665" y="5247005"/>
            <a:ext cx="801370" cy="301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171700" y="5247005"/>
            <a:ext cx="809625" cy="301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340100" y="5247005"/>
            <a:ext cx="809625" cy="301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9173210" y="5399405"/>
            <a:ext cx="829310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002665" y="5807075"/>
            <a:ext cx="801370" cy="301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5031105" y="5941060"/>
            <a:ext cx="504825" cy="393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8257540" y="5941060"/>
            <a:ext cx="592455" cy="410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49"/>
          <a:stretch>
            <a:fillRect/>
          </a:stretch>
        </p:blipFill>
        <p:spPr>
          <a:xfrm>
            <a:off x="360045" y="1224280"/>
            <a:ext cx="9984740" cy="30759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30931" y="2195263"/>
            <a:ext cx="361813" cy="238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73551" y="2195263"/>
            <a:ext cx="228513" cy="238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68060" y="2195263"/>
            <a:ext cx="390377" cy="238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10680" y="2195263"/>
            <a:ext cx="228513" cy="247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30931" y="2995128"/>
            <a:ext cx="390377" cy="247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73551" y="2995128"/>
            <a:ext cx="228513" cy="247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168060" y="2995128"/>
            <a:ext cx="371335" cy="247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110680" y="2995128"/>
            <a:ext cx="228513" cy="247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843828" y="2976083"/>
            <a:ext cx="2199445" cy="304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407103" y="3794992"/>
            <a:ext cx="228513" cy="247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73551" y="3794992"/>
            <a:ext cx="228513" cy="247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168060" y="3794992"/>
            <a:ext cx="390377" cy="247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110680" y="3794992"/>
            <a:ext cx="228513" cy="247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1473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360" y="2061210"/>
            <a:ext cx="8482870" cy="2834068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2349500" y="3064510"/>
            <a:ext cx="3386455" cy="796925"/>
          </a:xfrm>
          <a:prstGeom prst="line">
            <a:avLst/>
          </a:prstGeom>
          <a:ln>
            <a:solidFill>
              <a:srgbClr val="12B0E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3648075" y="3068955"/>
            <a:ext cx="3386455" cy="796925"/>
          </a:xfrm>
          <a:prstGeom prst="line">
            <a:avLst/>
          </a:prstGeom>
          <a:ln>
            <a:solidFill>
              <a:srgbClr val="12B0E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2567940" y="3068955"/>
            <a:ext cx="1871980" cy="796925"/>
          </a:xfrm>
          <a:prstGeom prst="line">
            <a:avLst/>
          </a:prstGeom>
          <a:ln>
            <a:solidFill>
              <a:srgbClr val="12B0E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4871720" y="3064510"/>
            <a:ext cx="1008380" cy="796925"/>
          </a:xfrm>
          <a:prstGeom prst="line">
            <a:avLst/>
          </a:prstGeom>
          <a:ln>
            <a:solidFill>
              <a:srgbClr val="12B0E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3719830" y="3141345"/>
            <a:ext cx="3168650" cy="647700"/>
          </a:xfrm>
          <a:prstGeom prst="line">
            <a:avLst/>
          </a:prstGeom>
          <a:ln>
            <a:solidFill>
              <a:srgbClr val="12B0E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642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1763" y="2457868"/>
            <a:ext cx="390377" cy="248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73904" y="2448303"/>
            <a:ext cx="218992" cy="258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40352" y="2457868"/>
            <a:ext cx="218992" cy="239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35365" y="2410044"/>
            <a:ext cx="380856" cy="315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2025-01-21T06:37:06Z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