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B0E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56815"/>
            <a:ext cx="11340000" cy="2338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697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1916430"/>
            <a:ext cx="8413814" cy="2137982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660650" y="2792095"/>
            <a:ext cx="3218815" cy="781050"/>
          </a:xfrm>
          <a:prstGeom prst="line">
            <a:avLst/>
          </a:prstGeom>
          <a:ln>
            <a:solidFill>
              <a:srgbClr val="12B0E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871720" y="2708910"/>
            <a:ext cx="3218815" cy="781050"/>
          </a:xfrm>
          <a:prstGeom prst="line">
            <a:avLst/>
          </a:prstGeom>
          <a:ln>
            <a:solidFill>
              <a:srgbClr val="12B0E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567305" y="2780665"/>
            <a:ext cx="3528695" cy="792480"/>
          </a:xfrm>
          <a:prstGeom prst="line">
            <a:avLst/>
          </a:prstGeom>
          <a:ln>
            <a:solidFill>
              <a:srgbClr val="12B0E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543925" y="2780665"/>
            <a:ext cx="1562735" cy="781050"/>
          </a:xfrm>
          <a:prstGeom prst="line">
            <a:avLst/>
          </a:prstGeom>
          <a:ln>
            <a:solidFill>
              <a:srgbClr val="12B0E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4511675" y="2792095"/>
            <a:ext cx="5688965" cy="781050"/>
          </a:xfrm>
          <a:prstGeom prst="line">
            <a:avLst/>
          </a:prstGeom>
          <a:ln>
            <a:solidFill>
              <a:srgbClr val="12B0E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0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4598132"/>
            <a:ext cx="1104483" cy="343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06498" y="4598132"/>
            <a:ext cx="399899" cy="343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63022" y="4598132"/>
            <a:ext cx="1114005" cy="343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00403" y="4598132"/>
            <a:ext cx="752191" cy="343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63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9219" y="2732905"/>
            <a:ext cx="2123274" cy="343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1988820"/>
            <a:ext cx="7692866" cy="19114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9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53450" y="1987491"/>
            <a:ext cx="228513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7052" y="1987491"/>
            <a:ext cx="228513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53450" y="2693720"/>
            <a:ext cx="228513" cy="23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7052" y="2684177"/>
            <a:ext cx="228513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72493" y="3333144"/>
            <a:ext cx="199949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5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73551" y="2024779"/>
            <a:ext cx="228513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5793" y="2024779"/>
            <a:ext cx="218992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2025-01-21T06:40:34Z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