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82C7CA-CA58-D7A0-5140-D04CB6F0F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205" y="2922088"/>
            <a:ext cx="8941589" cy="10138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5B316-082F-B9A4-11B5-A1E52A9A4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927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A9C39-B04A-18C1-4CA3-48D4803E7C11}"/>
              </a:ext>
            </a:extLst>
          </p:cNvPr>
          <p:cNvSpPr/>
          <p:nvPr/>
        </p:nvSpPr>
        <p:spPr bwMode="white">
          <a:xfrm>
            <a:off x="2701617" y="2457322"/>
            <a:ext cx="390377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1E9C1-8A02-670D-6628-250A93206EC6}"/>
              </a:ext>
            </a:extLst>
          </p:cNvPr>
          <p:cNvSpPr/>
          <p:nvPr/>
        </p:nvSpPr>
        <p:spPr bwMode="white">
          <a:xfrm>
            <a:off x="8147863" y="2457322"/>
            <a:ext cx="380856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D722B-7FCB-4302-E361-138545863918}"/>
              </a:ext>
            </a:extLst>
          </p:cNvPr>
          <p:cNvSpPr/>
          <p:nvPr/>
        </p:nvSpPr>
        <p:spPr bwMode="white">
          <a:xfrm>
            <a:off x="3920357" y="2743363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794B3-2182-B900-6D40-89C8C1949B5C}"/>
              </a:ext>
            </a:extLst>
          </p:cNvPr>
          <p:cNvSpPr/>
          <p:nvPr/>
        </p:nvSpPr>
        <p:spPr bwMode="white">
          <a:xfrm>
            <a:off x="4805848" y="2743363"/>
            <a:ext cx="380856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FCC521-A924-BEC1-2FFC-8E67E20D88A0}"/>
              </a:ext>
            </a:extLst>
          </p:cNvPr>
          <p:cNvSpPr/>
          <p:nvPr/>
        </p:nvSpPr>
        <p:spPr bwMode="white">
          <a:xfrm>
            <a:off x="5710382" y="2743363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815FF8-2CDD-7ED9-298B-CF5B70AB79E0}"/>
              </a:ext>
            </a:extLst>
          </p:cNvPr>
          <p:cNvSpPr/>
          <p:nvPr/>
        </p:nvSpPr>
        <p:spPr bwMode="white">
          <a:xfrm>
            <a:off x="9357083" y="2743363"/>
            <a:ext cx="380856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10C4C2-15B2-9D45-F9A8-0CACD8097248}"/>
              </a:ext>
            </a:extLst>
          </p:cNvPr>
          <p:cNvSpPr/>
          <p:nvPr/>
        </p:nvSpPr>
        <p:spPr bwMode="white">
          <a:xfrm>
            <a:off x="10261617" y="2743363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08C242-BCC8-5522-0209-E8B7FE1E8CF2}"/>
              </a:ext>
            </a:extLst>
          </p:cNvPr>
          <p:cNvSpPr/>
          <p:nvPr/>
        </p:nvSpPr>
        <p:spPr bwMode="white">
          <a:xfrm>
            <a:off x="11156629" y="2743363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2098C8-921E-52D7-DF05-B891EE1B40CC}"/>
              </a:ext>
            </a:extLst>
          </p:cNvPr>
          <p:cNvSpPr/>
          <p:nvPr/>
        </p:nvSpPr>
        <p:spPr bwMode="white">
          <a:xfrm>
            <a:off x="1073455" y="3220098"/>
            <a:ext cx="39037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E1BB5C-53C4-EAB1-3A64-A34D9254F283}"/>
              </a:ext>
            </a:extLst>
          </p:cNvPr>
          <p:cNvSpPr/>
          <p:nvPr/>
        </p:nvSpPr>
        <p:spPr bwMode="white">
          <a:xfrm>
            <a:off x="1749476" y="3220098"/>
            <a:ext cx="218992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455516-7E71-5C9C-6699-88EFDEDF3D03}"/>
              </a:ext>
            </a:extLst>
          </p:cNvPr>
          <p:cNvSpPr/>
          <p:nvPr/>
        </p:nvSpPr>
        <p:spPr bwMode="white">
          <a:xfrm>
            <a:off x="6605395" y="3220098"/>
            <a:ext cx="380855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98FDB0-D045-0F0B-74AE-8255F4CAC4E9}"/>
              </a:ext>
            </a:extLst>
          </p:cNvPr>
          <p:cNvSpPr/>
          <p:nvPr/>
        </p:nvSpPr>
        <p:spPr bwMode="white">
          <a:xfrm>
            <a:off x="7271894" y="3220098"/>
            <a:ext cx="218992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DB5B21-7C68-9D68-1A52-7E9884621477}"/>
              </a:ext>
            </a:extLst>
          </p:cNvPr>
          <p:cNvSpPr/>
          <p:nvPr/>
        </p:nvSpPr>
        <p:spPr bwMode="white">
          <a:xfrm>
            <a:off x="3920357" y="3601486"/>
            <a:ext cx="371335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93DEC0-99A2-3216-A3A0-5C9F44C0D37A}"/>
              </a:ext>
            </a:extLst>
          </p:cNvPr>
          <p:cNvSpPr/>
          <p:nvPr/>
        </p:nvSpPr>
        <p:spPr bwMode="white">
          <a:xfrm>
            <a:off x="4882020" y="3611020"/>
            <a:ext cx="228513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5340A67-E2E7-CBF5-FA4B-5E5C1DE3D69C}"/>
              </a:ext>
            </a:extLst>
          </p:cNvPr>
          <p:cNvSpPr/>
          <p:nvPr/>
        </p:nvSpPr>
        <p:spPr bwMode="white">
          <a:xfrm>
            <a:off x="5710382" y="3611020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8D196E4-41E7-001B-76FB-6059EC187E21}"/>
              </a:ext>
            </a:extLst>
          </p:cNvPr>
          <p:cNvSpPr/>
          <p:nvPr/>
        </p:nvSpPr>
        <p:spPr bwMode="white">
          <a:xfrm>
            <a:off x="9357083" y="3601486"/>
            <a:ext cx="380856" cy="25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3A0113-797E-D194-FDBA-9F20764907B6}"/>
              </a:ext>
            </a:extLst>
          </p:cNvPr>
          <p:cNvSpPr/>
          <p:nvPr/>
        </p:nvSpPr>
        <p:spPr bwMode="white">
          <a:xfrm>
            <a:off x="10328267" y="3611020"/>
            <a:ext cx="228513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743D18-DDD2-8DC4-160D-F1602F99A0AF}"/>
              </a:ext>
            </a:extLst>
          </p:cNvPr>
          <p:cNvSpPr/>
          <p:nvPr/>
        </p:nvSpPr>
        <p:spPr bwMode="white">
          <a:xfrm>
            <a:off x="11156629" y="3611020"/>
            <a:ext cx="371335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A2B4136-0F27-9E8F-FDF5-1EB76B48CDF8}"/>
              </a:ext>
            </a:extLst>
          </p:cNvPr>
          <p:cNvSpPr/>
          <p:nvPr/>
        </p:nvSpPr>
        <p:spPr bwMode="white">
          <a:xfrm>
            <a:off x="1540005" y="3916130"/>
            <a:ext cx="39037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268600F-234A-5ACC-951D-5F06706D7BEE}"/>
              </a:ext>
            </a:extLst>
          </p:cNvPr>
          <p:cNvSpPr/>
          <p:nvPr/>
        </p:nvSpPr>
        <p:spPr bwMode="white">
          <a:xfrm>
            <a:off x="7043380" y="3916130"/>
            <a:ext cx="39037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7FC34-DF96-E3C0-EA25-F1D52029A6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6642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B52A5-AEB5-A32A-F28C-895EF068E4E4}"/>
              </a:ext>
            </a:extLst>
          </p:cNvPr>
          <p:cNvSpPr/>
          <p:nvPr/>
        </p:nvSpPr>
        <p:spPr bwMode="white">
          <a:xfrm>
            <a:off x="2396931" y="2391965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FF044-EEF2-82FD-75BD-791525A7F13B}"/>
              </a:ext>
            </a:extLst>
          </p:cNvPr>
          <p:cNvSpPr/>
          <p:nvPr/>
        </p:nvSpPr>
        <p:spPr bwMode="white">
          <a:xfrm>
            <a:off x="5062926" y="2391965"/>
            <a:ext cx="399899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AA845-FFBF-0E63-2329-B2267BCF0A3F}"/>
              </a:ext>
            </a:extLst>
          </p:cNvPr>
          <p:cNvSpPr/>
          <p:nvPr/>
        </p:nvSpPr>
        <p:spPr bwMode="white">
          <a:xfrm>
            <a:off x="7900307" y="2401515"/>
            <a:ext cx="399899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96197F-CD2C-2239-1BAB-1EF0321BB935}"/>
              </a:ext>
            </a:extLst>
          </p:cNvPr>
          <p:cNvSpPr/>
          <p:nvPr/>
        </p:nvSpPr>
        <p:spPr bwMode="white">
          <a:xfrm>
            <a:off x="10737687" y="2391965"/>
            <a:ext cx="228514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1110B-A02B-E808-56D5-3F724AA63477}"/>
              </a:ext>
            </a:extLst>
          </p:cNvPr>
          <p:cNvSpPr/>
          <p:nvPr/>
        </p:nvSpPr>
        <p:spPr bwMode="white">
          <a:xfrm>
            <a:off x="2415974" y="3041316"/>
            <a:ext cx="380856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EFDB6-8979-96B1-601E-690DE3B773DC}"/>
              </a:ext>
            </a:extLst>
          </p:cNvPr>
          <p:cNvSpPr/>
          <p:nvPr/>
        </p:nvSpPr>
        <p:spPr bwMode="white">
          <a:xfrm>
            <a:off x="5062926" y="3041316"/>
            <a:ext cx="399899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EA3FDF-9749-2565-8C6C-A1B0B4B9B5F0}"/>
              </a:ext>
            </a:extLst>
          </p:cNvPr>
          <p:cNvSpPr/>
          <p:nvPr/>
        </p:nvSpPr>
        <p:spPr bwMode="white">
          <a:xfrm>
            <a:off x="7919350" y="3031767"/>
            <a:ext cx="380856" cy="2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04AE00-BBD7-5F19-0C4F-9B951C681319}"/>
              </a:ext>
            </a:extLst>
          </p:cNvPr>
          <p:cNvSpPr/>
          <p:nvPr/>
        </p:nvSpPr>
        <p:spPr bwMode="white">
          <a:xfrm>
            <a:off x="10756730" y="3031767"/>
            <a:ext cx="380855" cy="2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1E5C59-2C34-8070-A7DE-0B4CF2E652A6}"/>
              </a:ext>
            </a:extLst>
          </p:cNvPr>
          <p:cNvSpPr/>
          <p:nvPr/>
        </p:nvSpPr>
        <p:spPr bwMode="white">
          <a:xfrm>
            <a:off x="2396931" y="3681118"/>
            <a:ext cx="228513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45A069-C4DD-2F02-FFF9-D5DC1F737321}"/>
              </a:ext>
            </a:extLst>
          </p:cNvPr>
          <p:cNvSpPr/>
          <p:nvPr/>
        </p:nvSpPr>
        <p:spPr bwMode="white">
          <a:xfrm>
            <a:off x="5062926" y="3681118"/>
            <a:ext cx="399899" cy="2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C05C8C-E68A-D41E-AD8F-DB537717B936}"/>
              </a:ext>
            </a:extLst>
          </p:cNvPr>
          <p:cNvSpPr/>
          <p:nvPr/>
        </p:nvSpPr>
        <p:spPr bwMode="white">
          <a:xfrm>
            <a:off x="7900307" y="3681118"/>
            <a:ext cx="218992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A0B569-EFD1-1596-20F0-945D9F6CB481}"/>
              </a:ext>
            </a:extLst>
          </p:cNvPr>
          <p:cNvSpPr/>
          <p:nvPr/>
        </p:nvSpPr>
        <p:spPr bwMode="white">
          <a:xfrm>
            <a:off x="10756730" y="3681118"/>
            <a:ext cx="380855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30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FFE80-D92F-157A-B50F-0D23ACF069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98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E155D-7AD8-1D35-8C79-4DB79678EF51}"/>
              </a:ext>
            </a:extLst>
          </p:cNvPr>
          <p:cNvSpPr/>
          <p:nvPr/>
        </p:nvSpPr>
        <p:spPr bwMode="white">
          <a:xfrm>
            <a:off x="3025345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9670E-442F-C097-2D43-0BA8207A2AE6}"/>
              </a:ext>
            </a:extLst>
          </p:cNvPr>
          <p:cNvSpPr/>
          <p:nvPr/>
        </p:nvSpPr>
        <p:spPr bwMode="white">
          <a:xfrm>
            <a:off x="3910836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4AFDA9-5501-F3E7-7339-8E021AC56B73}"/>
              </a:ext>
            </a:extLst>
          </p:cNvPr>
          <p:cNvSpPr/>
          <p:nvPr/>
        </p:nvSpPr>
        <p:spPr bwMode="white">
          <a:xfrm>
            <a:off x="4796327" y="2615703"/>
            <a:ext cx="390377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8550CE-1F86-29A2-4CF9-7D5D900152A4}"/>
              </a:ext>
            </a:extLst>
          </p:cNvPr>
          <p:cNvSpPr/>
          <p:nvPr/>
        </p:nvSpPr>
        <p:spPr bwMode="white">
          <a:xfrm>
            <a:off x="5681818" y="2615703"/>
            <a:ext cx="409420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564B94-0B39-3612-7C9B-317D477244B3}"/>
              </a:ext>
            </a:extLst>
          </p:cNvPr>
          <p:cNvSpPr/>
          <p:nvPr/>
        </p:nvSpPr>
        <p:spPr bwMode="white">
          <a:xfrm>
            <a:off x="6576831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4B5BAE-6ADD-384E-4B87-2338B1A94654}"/>
              </a:ext>
            </a:extLst>
          </p:cNvPr>
          <p:cNvSpPr/>
          <p:nvPr/>
        </p:nvSpPr>
        <p:spPr bwMode="white">
          <a:xfrm>
            <a:off x="7462322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0ECE6A-E160-8737-CC17-0FC722095AE5}"/>
              </a:ext>
            </a:extLst>
          </p:cNvPr>
          <p:cNvSpPr/>
          <p:nvPr/>
        </p:nvSpPr>
        <p:spPr bwMode="white">
          <a:xfrm>
            <a:off x="8347813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4259BE-D7D0-DA98-63CD-C14CDFABE165}"/>
              </a:ext>
            </a:extLst>
          </p:cNvPr>
          <p:cNvSpPr/>
          <p:nvPr/>
        </p:nvSpPr>
        <p:spPr bwMode="white">
          <a:xfrm>
            <a:off x="9233304" y="261570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EE1493-8D2B-743E-8742-E4879603EB40}"/>
              </a:ext>
            </a:extLst>
          </p:cNvPr>
          <p:cNvSpPr/>
          <p:nvPr/>
        </p:nvSpPr>
        <p:spPr bwMode="white">
          <a:xfrm>
            <a:off x="10118795" y="2625250"/>
            <a:ext cx="409420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8772D5-8F6D-4A3F-F16E-A977E0262F9F}"/>
              </a:ext>
            </a:extLst>
          </p:cNvPr>
          <p:cNvSpPr/>
          <p:nvPr/>
        </p:nvSpPr>
        <p:spPr bwMode="white">
          <a:xfrm>
            <a:off x="3034866" y="4038213"/>
            <a:ext cx="390377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ED93EB-E9E1-DC4A-B737-697B0BAFC770}"/>
              </a:ext>
            </a:extLst>
          </p:cNvPr>
          <p:cNvSpPr/>
          <p:nvPr/>
        </p:nvSpPr>
        <p:spPr bwMode="white">
          <a:xfrm>
            <a:off x="3910836" y="403821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FC848D-89DD-D399-51B7-82F4E80B552C}"/>
              </a:ext>
            </a:extLst>
          </p:cNvPr>
          <p:cNvSpPr/>
          <p:nvPr/>
        </p:nvSpPr>
        <p:spPr bwMode="white">
          <a:xfrm>
            <a:off x="4901062" y="4038213"/>
            <a:ext cx="19994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F2BEB2-FBCC-A338-00A0-D5A0F3BCDAB2}"/>
              </a:ext>
            </a:extLst>
          </p:cNvPr>
          <p:cNvSpPr/>
          <p:nvPr/>
        </p:nvSpPr>
        <p:spPr bwMode="white">
          <a:xfrm>
            <a:off x="5681818" y="4038213"/>
            <a:ext cx="409420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5378165-E277-AE79-2454-7C793F40B075}"/>
              </a:ext>
            </a:extLst>
          </p:cNvPr>
          <p:cNvSpPr/>
          <p:nvPr/>
        </p:nvSpPr>
        <p:spPr bwMode="white">
          <a:xfrm>
            <a:off x="6576831" y="403821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5E2280E-0F14-3C85-7762-AC9E2B54A8E2}"/>
              </a:ext>
            </a:extLst>
          </p:cNvPr>
          <p:cNvSpPr/>
          <p:nvPr/>
        </p:nvSpPr>
        <p:spPr bwMode="white">
          <a:xfrm>
            <a:off x="7462322" y="403821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80B778-05A6-6770-3DE4-4D81A9C696A7}"/>
              </a:ext>
            </a:extLst>
          </p:cNvPr>
          <p:cNvSpPr/>
          <p:nvPr/>
        </p:nvSpPr>
        <p:spPr bwMode="white">
          <a:xfrm>
            <a:off x="8347813" y="403821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238698-219C-914C-2B3F-07189C13C236}"/>
              </a:ext>
            </a:extLst>
          </p:cNvPr>
          <p:cNvSpPr/>
          <p:nvPr/>
        </p:nvSpPr>
        <p:spPr bwMode="white">
          <a:xfrm>
            <a:off x="9233304" y="4038213"/>
            <a:ext cx="399899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37585C3-3342-1CA0-A7B1-16E6D38276EA}"/>
              </a:ext>
            </a:extLst>
          </p:cNvPr>
          <p:cNvSpPr/>
          <p:nvPr/>
        </p:nvSpPr>
        <p:spPr bwMode="white">
          <a:xfrm>
            <a:off x="10118795" y="4038213"/>
            <a:ext cx="409420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1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34EBA-6777-14CA-4830-BB1053E359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09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4FA37-689E-D4E5-9AAD-0A06FE82F339}"/>
              </a:ext>
            </a:extLst>
          </p:cNvPr>
          <p:cNvSpPr/>
          <p:nvPr/>
        </p:nvSpPr>
        <p:spPr bwMode="white">
          <a:xfrm>
            <a:off x="4758241" y="4260449"/>
            <a:ext cx="399899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BA410-8ECE-97C2-3CB3-80068E41AE6C}"/>
              </a:ext>
            </a:extLst>
          </p:cNvPr>
          <p:cNvSpPr/>
          <p:nvPr/>
        </p:nvSpPr>
        <p:spPr bwMode="white">
          <a:xfrm>
            <a:off x="5843682" y="4260449"/>
            <a:ext cx="399899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018868-DAA9-EFA2-E20E-904C9D6AD8B5}"/>
              </a:ext>
            </a:extLst>
          </p:cNvPr>
          <p:cNvSpPr/>
          <p:nvPr/>
        </p:nvSpPr>
        <p:spPr bwMode="white">
          <a:xfrm>
            <a:off x="6862473" y="4260449"/>
            <a:ext cx="218992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E7A6E7-C37D-EBA2-D284-A97831DBD7A0}"/>
              </a:ext>
            </a:extLst>
          </p:cNvPr>
          <p:cNvSpPr/>
          <p:nvPr/>
        </p:nvSpPr>
        <p:spPr bwMode="white">
          <a:xfrm>
            <a:off x="5329529" y="4293097"/>
            <a:ext cx="334424" cy="2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46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A10A5-12F3-6BE3-9480-1FF8CA1099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076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15EFF-B2BA-EA5F-CF0D-B0D52F9C0E32}"/>
              </a:ext>
            </a:extLst>
          </p:cNvPr>
          <p:cNvSpPr/>
          <p:nvPr/>
        </p:nvSpPr>
        <p:spPr bwMode="white">
          <a:xfrm>
            <a:off x="4758241" y="4022323"/>
            <a:ext cx="399899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1D837-1D98-B85A-6E7E-5A20F62C84DB}"/>
              </a:ext>
            </a:extLst>
          </p:cNvPr>
          <p:cNvSpPr/>
          <p:nvPr/>
        </p:nvSpPr>
        <p:spPr bwMode="white">
          <a:xfrm>
            <a:off x="5843682" y="4022323"/>
            <a:ext cx="399899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4E0625-8C91-CA30-B07D-AEC24A9BFD03}"/>
              </a:ext>
            </a:extLst>
          </p:cNvPr>
          <p:cNvSpPr/>
          <p:nvPr/>
        </p:nvSpPr>
        <p:spPr bwMode="white">
          <a:xfrm>
            <a:off x="6776780" y="4022323"/>
            <a:ext cx="399899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AAC485-18C3-AB7A-5F78-0E9DF8830B72}"/>
              </a:ext>
            </a:extLst>
          </p:cNvPr>
          <p:cNvSpPr/>
          <p:nvPr/>
        </p:nvSpPr>
        <p:spPr bwMode="white">
          <a:xfrm>
            <a:off x="5332552" y="4040859"/>
            <a:ext cx="358788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9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