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B404D1-03F3-5231-B274-92F620DC7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309" y="2909815"/>
            <a:ext cx="9545382" cy="10383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CBF36A9-7570-9B55-D584-B8080E66B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128448" cy="3800643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247EF190-AE47-C496-65B2-0468FF8055E5}"/>
              </a:ext>
            </a:extLst>
          </p:cNvPr>
          <p:cNvSpPr/>
          <p:nvPr/>
        </p:nvSpPr>
        <p:spPr>
          <a:xfrm>
            <a:off x="7608168" y="1628800"/>
            <a:ext cx="936104" cy="936104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A89AAD10-86AC-113D-3DC1-6185BB4FD3AA}"/>
              </a:ext>
            </a:extLst>
          </p:cNvPr>
          <p:cNvSpPr/>
          <p:nvPr/>
        </p:nvSpPr>
        <p:spPr>
          <a:xfrm>
            <a:off x="8040216" y="2852936"/>
            <a:ext cx="936104" cy="936104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6215036-3DAD-23F7-1CFD-1F6418DD29F1}"/>
              </a:ext>
            </a:extLst>
          </p:cNvPr>
          <p:cNvSpPr/>
          <p:nvPr/>
        </p:nvSpPr>
        <p:spPr>
          <a:xfrm>
            <a:off x="9192344" y="4077072"/>
            <a:ext cx="936104" cy="936104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61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7DF6C-8EB4-CC18-8B9F-5E8CA4475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2029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4F389A-9140-24B8-6DE1-E61891C876BB}"/>
              </a:ext>
            </a:extLst>
          </p:cNvPr>
          <p:cNvSpPr/>
          <p:nvPr/>
        </p:nvSpPr>
        <p:spPr bwMode="white">
          <a:xfrm>
            <a:off x="3549022" y="4161800"/>
            <a:ext cx="238035" cy="26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421BE7-E290-5FAA-C51A-A17869F55D60}"/>
              </a:ext>
            </a:extLst>
          </p:cNvPr>
          <p:cNvSpPr/>
          <p:nvPr/>
        </p:nvSpPr>
        <p:spPr bwMode="white">
          <a:xfrm>
            <a:off x="6215017" y="4962363"/>
            <a:ext cx="228513" cy="26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A9530B-C119-08E9-88B0-304BAFEDD042}"/>
              </a:ext>
            </a:extLst>
          </p:cNvPr>
          <p:cNvSpPr/>
          <p:nvPr/>
        </p:nvSpPr>
        <p:spPr bwMode="white">
          <a:xfrm>
            <a:off x="10252095" y="4914711"/>
            <a:ext cx="704584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E8E9432-2BF7-B17A-F697-41EEAE3CC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157" y="2501866"/>
            <a:ext cx="8184232" cy="140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65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70A49-9BC4-5462-6299-DF4931D4B3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8742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DDF5A-EA63-64FF-9121-1589E9356697}"/>
              </a:ext>
            </a:extLst>
          </p:cNvPr>
          <p:cNvSpPr/>
          <p:nvPr/>
        </p:nvSpPr>
        <p:spPr bwMode="white">
          <a:xfrm>
            <a:off x="5068695" y="1838091"/>
            <a:ext cx="228513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2F3647-F7EA-858A-CAC8-338F1CB715D3}"/>
              </a:ext>
            </a:extLst>
          </p:cNvPr>
          <p:cNvSpPr/>
          <p:nvPr/>
        </p:nvSpPr>
        <p:spPr bwMode="white">
          <a:xfrm>
            <a:off x="9886529" y="1838091"/>
            <a:ext cx="228513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B2B55BB-0DDF-B7F6-38B6-1440E8777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260" y="4377862"/>
            <a:ext cx="8184232" cy="1408365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047A1B1F-9F2B-896D-39BC-F6215EAE327F}"/>
              </a:ext>
            </a:extLst>
          </p:cNvPr>
          <p:cNvSpPr/>
          <p:nvPr/>
        </p:nvSpPr>
        <p:spPr>
          <a:xfrm>
            <a:off x="6096000" y="4377862"/>
            <a:ext cx="4145492" cy="1499410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61DBABB-8EB2-16EA-F19C-CD4EA505A128}"/>
              </a:ext>
            </a:extLst>
          </p:cNvPr>
          <p:cNvSpPr/>
          <p:nvPr/>
        </p:nvSpPr>
        <p:spPr>
          <a:xfrm>
            <a:off x="4833348" y="4526070"/>
            <a:ext cx="927720" cy="1202994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18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82C77-66C2-ADD7-9158-9B484956C3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16" y="1128089"/>
            <a:ext cx="11340000" cy="3453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E704E1-DFA4-3AD3-72EB-BD0247D27D79}"/>
              </a:ext>
            </a:extLst>
          </p:cNvPr>
          <p:cNvSpPr/>
          <p:nvPr/>
        </p:nvSpPr>
        <p:spPr bwMode="white">
          <a:xfrm>
            <a:off x="7311174" y="2387208"/>
            <a:ext cx="390377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F4588-5AAD-1F87-A905-7C4BE8888E5D}"/>
              </a:ext>
            </a:extLst>
          </p:cNvPr>
          <p:cNvSpPr/>
          <p:nvPr/>
        </p:nvSpPr>
        <p:spPr bwMode="white">
          <a:xfrm>
            <a:off x="8986942" y="2387208"/>
            <a:ext cx="399899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26573F-9BD2-B5E1-70D1-5A90159EDF4B}"/>
              </a:ext>
            </a:extLst>
          </p:cNvPr>
          <p:cNvSpPr/>
          <p:nvPr/>
        </p:nvSpPr>
        <p:spPr bwMode="white">
          <a:xfrm>
            <a:off x="7311174" y="3054923"/>
            <a:ext cx="390377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227E80-679E-8630-6D06-2D22A2D83933}"/>
              </a:ext>
            </a:extLst>
          </p:cNvPr>
          <p:cNvSpPr/>
          <p:nvPr/>
        </p:nvSpPr>
        <p:spPr bwMode="white">
          <a:xfrm>
            <a:off x="8986942" y="3054923"/>
            <a:ext cx="399899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CD07AA-A087-4BA9-A460-F93BAC8A6774}"/>
              </a:ext>
            </a:extLst>
          </p:cNvPr>
          <p:cNvSpPr/>
          <p:nvPr/>
        </p:nvSpPr>
        <p:spPr bwMode="white">
          <a:xfrm>
            <a:off x="7063618" y="3722638"/>
            <a:ext cx="390377" cy="32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EDC721-523A-6BF1-45A4-A219810A74E4}"/>
              </a:ext>
            </a:extLst>
          </p:cNvPr>
          <p:cNvSpPr/>
          <p:nvPr/>
        </p:nvSpPr>
        <p:spPr bwMode="white">
          <a:xfrm>
            <a:off x="8196665" y="3722638"/>
            <a:ext cx="399899" cy="32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B35994-A4F2-1744-C311-70D1578242EE}"/>
              </a:ext>
            </a:extLst>
          </p:cNvPr>
          <p:cNvSpPr/>
          <p:nvPr/>
        </p:nvSpPr>
        <p:spPr bwMode="white">
          <a:xfrm>
            <a:off x="9244021" y="3722638"/>
            <a:ext cx="399899" cy="32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B237D80-8BC9-1BE8-1322-9441E2AA89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581128"/>
            <a:ext cx="11340000" cy="218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1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DD3F6-2C3B-C63C-7E1A-50E7C89683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3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2DAD9-6B1A-D45D-B97F-D900AE1B411C}"/>
              </a:ext>
            </a:extLst>
          </p:cNvPr>
          <p:cNvSpPr/>
          <p:nvPr/>
        </p:nvSpPr>
        <p:spPr bwMode="white">
          <a:xfrm>
            <a:off x="1226448" y="2434757"/>
            <a:ext cx="314206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3B38A7-06D6-6A57-D668-8436F846D7C7}"/>
              </a:ext>
            </a:extLst>
          </p:cNvPr>
          <p:cNvSpPr/>
          <p:nvPr/>
        </p:nvSpPr>
        <p:spPr bwMode="white">
          <a:xfrm>
            <a:off x="2197632" y="2406156"/>
            <a:ext cx="390377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A93929-C34E-E3A2-801B-BCC761E7E149}"/>
              </a:ext>
            </a:extLst>
          </p:cNvPr>
          <p:cNvSpPr/>
          <p:nvPr/>
        </p:nvSpPr>
        <p:spPr bwMode="white">
          <a:xfrm>
            <a:off x="3197380" y="2396623"/>
            <a:ext cx="361813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86AD6D-67CB-2671-7419-5704ED0636C9}"/>
              </a:ext>
            </a:extLst>
          </p:cNvPr>
          <p:cNvSpPr/>
          <p:nvPr/>
        </p:nvSpPr>
        <p:spPr bwMode="white">
          <a:xfrm>
            <a:off x="1197884" y="3416709"/>
            <a:ext cx="371335" cy="31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2D10A1-2CE8-D609-2E44-57C92E71FA88}"/>
              </a:ext>
            </a:extLst>
          </p:cNvPr>
          <p:cNvSpPr/>
          <p:nvPr/>
        </p:nvSpPr>
        <p:spPr bwMode="white">
          <a:xfrm>
            <a:off x="3225944" y="3426243"/>
            <a:ext cx="371335" cy="28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28E535-30D3-DE9C-CAD4-54D13E5ADA53}"/>
              </a:ext>
            </a:extLst>
          </p:cNvPr>
          <p:cNvSpPr/>
          <p:nvPr/>
        </p:nvSpPr>
        <p:spPr bwMode="white">
          <a:xfrm>
            <a:off x="1093148" y="4360528"/>
            <a:ext cx="580806" cy="4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593609-0F1A-EF80-20E7-5D3EE05ED249}"/>
              </a:ext>
            </a:extLst>
          </p:cNvPr>
          <p:cNvSpPr/>
          <p:nvPr/>
        </p:nvSpPr>
        <p:spPr bwMode="white">
          <a:xfrm>
            <a:off x="2188110" y="4427263"/>
            <a:ext cx="409420" cy="30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DD9C5B-7F41-FF46-777A-F533ECF0EE34}"/>
              </a:ext>
            </a:extLst>
          </p:cNvPr>
          <p:cNvSpPr/>
          <p:nvPr/>
        </p:nvSpPr>
        <p:spPr bwMode="white">
          <a:xfrm>
            <a:off x="3292594" y="4465397"/>
            <a:ext cx="228513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34BC0AB3-D630-E8DB-BE35-D543E96E4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92544" cy="3196284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F7987EE-BEE7-8395-486E-CFEE2D0A44E0}"/>
              </a:ext>
            </a:extLst>
          </p:cNvPr>
          <p:cNvCxnSpPr/>
          <p:nvPr/>
        </p:nvCxnSpPr>
        <p:spPr>
          <a:xfrm flipV="1">
            <a:off x="5519936" y="2780928"/>
            <a:ext cx="504056" cy="28803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5201C92-97E0-B15E-1525-BED56B4C0D32}"/>
              </a:ext>
            </a:extLst>
          </p:cNvPr>
          <p:cNvCxnSpPr>
            <a:cxnSpLocks/>
          </p:cNvCxnSpPr>
          <p:nvPr/>
        </p:nvCxnSpPr>
        <p:spPr>
          <a:xfrm flipV="1">
            <a:off x="5375920" y="3789041"/>
            <a:ext cx="648072" cy="432047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14DBA85-7211-AFFE-726D-003F661816AB}"/>
              </a:ext>
            </a:extLst>
          </p:cNvPr>
          <p:cNvCxnSpPr>
            <a:cxnSpLocks/>
          </p:cNvCxnSpPr>
          <p:nvPr/>
        </p:nvCxnSpPr>
        <p:spPr>
          <a:xfrm flipV="1">
            <a:off x="6672064" y="3082926"/>
            <a:ext cx="648072" cy="20205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7AD1F37-0BBF-FEC2-D810-93E21B37821A}"/>
              </a:ext>
            </a:extLst>
          </p:cNvPr>
          <p:cNvCxnSpPr>
            <a:cxnSpLocks/>
          </p:cNvCxnSpPr>
          <p:nvPr/>
        </p:nvCxnSpPr>
        <p:spPr>
          <a:xfrm flipV="1">
            <a:off x="6672064" y="4221088"/>
            <a:ext cx="504056" cy="14401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82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3749E-3332-7E5C-5D5E-F12D654E2C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2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0867F7-E3D4-63C5-27CA-5362DE7C137A}"/>
              </a:ext>
            </a:extLst>
          </p:cNvPr>
          <p:cNvSpPr/>
          <p:nvPr/>
        </p:nvSpPr>
        <p:spPr bwMode="white">
          <a:xfrm>
            <a:off x="2273803" y="3321451"/>
            <a:ext cx="390377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765668-F95D-5551-B35D-3CFE9BC99AC4}"/>
              </a:ext>
            </a:extLst>
          </p:cNvPr>
          <p:cNvSpPr/>
          <p:nvPr/>
        </p:nvSpPr>
        <p:spPr bwMode="white">
          <a:xfrm>
            <a:off x="3473501" y="3321451"/>
            <a:ext cx="390377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439651-FFA0-C0B6-CEAE-9B79C296C257}"/>
              </a:ext>
            </a:extLst>
          </p:cNvPr>
          <p:cNvSpPr/>
          <p:nvPr/>
        </p:nvSpPr>
        <p:spPr bwMode="white">
          <a:xfrm>
            <a:off x="1083627" y="4036491"/>
            <a:ext cx="380856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66E2A2-9B07-6C40-EFFF-6A6E9D250AC5}"/>
              </a:ext>
            </a:extLst>
          </p:cNvPr>
          <p:cNvSpPr/>
          <p:nvPr/>
        </p:nvSpPr>
        <p:spPr bwMode="white">
          <a:xfrm>
            <a:off x="3473501" y="4036491"/>
            <a:ext cx="390377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C668D7-40F1-0C7B-63D2-A11DA78456F3}"/>
              </a:ext>
            </a:extLst>
          </p:cNvPr>
          <p:cNvSpPr/>
          <p:nvPr/>
        </p:nvSpPr>
        <p:spPr bwMode="white">
          <a:xfrm>
            <a:off x="4673198" y="4036491"/>
            <a:ext cx="390377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61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FCFBB-6329-84E2-182F-962AF471B4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27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558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D0006-8E69-41E3-581E-040F0542C3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641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6640AF-4DF6-5256-FA0C-C5B259F66569}"/>
              </a:ext>
            </a:extLst>
          </p:cNvPr>
          <p:cNvSpPr/>
          <p:nvPr/>
        </p:nvSpPr>
        <p:spPr bwMode="white">
          <a:xfrm>
            <a:off x="8558890" y="1646828"/>
            <a:ext cx="323727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03C252-C5D3-30DC-E5C1-B27E20862BF0}"/>
              </a:ext>
            </a:extLst>
          </p:cNvPr>
          <p:cNvSpPr/>
          <p:nvPr/>
        </p:nvSpPr>
        <p:spPr bwMode="white">
          <a:xfrm>
            <a:off x="1636824" y="2228281"/>
            <a:ext cx="238035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EB8E2A-983A-B5D4-A405-28DCC4ADFAF5}"/>
              </a:ext>
            </a:extLst>
          </p:cNvPr>
          <p:cNvSpPr/>
          <p:nvPr/>
        </p:nvSpPr>
        <p:spPr bwMode="white">
          <a:xfrm>
            <a:off x="5578688" y="2199685"/>
            <a:ext cx="361813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48A7B1-6D74-307C-ABC8-68C9F9F7E1C2}"/>
              </a:ext>
            </a:extLst>
          </p:cNvPr>
          <p:cNvSpPr/>
          <p:nvPr/>
        </p:nvSpPr>
        <p:spPr bwMode="white">
          <a:xfrm>
            <a:off x="8301812" y="2228281"/>
            <a:ext cx="238035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A87E6C-0323-1EE8-3C46-DC938BC72E4F}"/>
              </a:ext>
            </a:extLst>
          </p:cNvPr>
          <p:cNvSpPr/>
          <p:nvPr/>
        </p:nvSpPr>
        <p:spPr bwMode="white">
          <a:xfrm>
            <a:off x="3541106" y="2790670"/>
            <a:ext cx="323727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2DCD7D-0904-FFC0-0AB4-DADFDAEC738D}"/>
              </a:ext>
            </a:extLst>
          </p:cNvPr>
          <p:cNvSpPr/>
          <p:nvPr/>
        </p:nvSpPr>
        <p:spPr bwMode="white">
          <a:xfrm>
            <a:off x="6388008" y="2800202"/>
            <a:ext cx="228513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7A6969-E5F1-8E70-0683-8508A64E62FC}"/>
              </a:ext>
            </a:extLst>
          </p:cNvPr>
          <p:cNvSpPr/>
          <p:nvPr/>
        </p:nvSpPr>
        <p:spPr bwMode="white">
          <a:xfrm>
            <a:off x="1693953" y="3333996"/>
            <a:ext cx="333249" cy="314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A8D180-E97F-E18D-A87F-30B12AF9828A}"/>
              </a:ext>
            </a:extLst>
          </p:cNvPr>
          <p:cNvSpPr/>
          <p:nvPr/>
        </p:nvSpPr>
        <p:spPr bwMode="white">
          <a:xfrm>
            <a:off x="4255212" y="3372124"/>
            <a:ext cx="238035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0AEA81-A41E-4BED-C2F7-76A586E028E9}"/>
              </a:ext>
            </a:extLst>
          </p:cNvPr>
          <p:cNvSpPr/>
          <p:nvPr/>
        </p:nvSpPr>
        <p:spPr bwMode="white">
          <a:xfrm>
            <a:off x="7083071" y="3886853"/>
            <a:ext cx="1085440" cy="36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14CBD5-D63D-9465-3BC9-7D3B707FB832}"/>
              </a:ext>
            </a:extLst>
          </p:cNvPr>
          <p:cNvSpPr/>
          <p:nvPr/>
        </p:nvSpPr>
        <p:spPr bwMode="white">
          <a:xfrm>
            <a:off x="7064028" y="4477838"/>
            <a:ext cx="742670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72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1DF745-D124-8DFE-92EB-FB2E94BFB5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76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65D7DF-133A-4AB1-810D-B1ED08FC294E}"/>
              </a:ext>
            </a:extLst>
          </p:cNvPr>
          <p:cNvSpPr/>
          <p:nvPr/>
        </p:nvSpPr>
        <p:spPr bwMode="white">
          <a:xfrm>
            <a:off x="8005692" y="2014898"/>
            <a:ext cx="333249" cy="31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8F52F5-B33D-DC2E-9EE3-CE6B11C02125}"/>
              </a:ext>
            </a:extLst>
          </p:cNvPr>
          <p:cNvSpPr/>
          <p:nvPr/>
        </p:nvSpPr>
        <p:spPr bwMode="white">
          <a:xfrm>
            <a:off x="1864382" y="2653334"/>
            <a:ext cx="323727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CF20A6-3574-A890-007C-54FE105AAE14}"/>
              </a:ext>
            </a:extLst>
          </p:cNvPr>
          <p:cNvSpPr/>
          <p:nvPr/>
        </p:nvSpPr>
        <p:spPr bwMode="white">
          <a:xfrm>
            <a:off x="5777682" y="2634276"/>
            <a:ext cx="342770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82A18-5926-5DFC-50F9-E32C35E1C1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9756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E1D884-C392-31D8-0C9E-3AAB1802E7BE}"/>
              </a:ext>
            </a:extLst>
          </p:cNvPr>
          <p:cNvSpPr/>
          <p:nvPr/>
        </p:nvSpPr>
        <p:spPr bwMode="white">
          <a:xfrm>
            <a:off x="5796075" y="3962058"/>
            <a:ext cx="390377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15A3B5-10A7-33D3-4B84-5B737A1696D2}"/>
              </a:ext>
            </a:extLst>
          </p:cNvPr>
          <p:cNvSpPr/>
          <p:nvPr/>
        </p:nvSpPr>
        <p:spPr bwMode="white">
          <a:xfrm>
            <a:off x="3977486" y="4791338"/>
            <a:ext cx="390377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0440E8-651E-4388-7F32-A265FD28F023}"/>
              </a:ext>
            </a:extLst>
          </p:cNvPr>
          <p:cNvSpPr/>
          <p:nvPr/>
        </p:nvSpPr>
        <p:spPr bwMode="white">
          <a:xfrm>
            <a:off x="7928871" y="4791338"/>
            <a:ext cx="371335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3EE679-4364-484B-F087-F346A8A712AC}"/>
              </a:ext>
            </a:extLst>
          </p:cNvPr>
          <p:cNvSpPr/>
          <p:nvPr/>
        </p:nvSpPr>
        <p:spPr bwMode="white">
          <a:xfrm>
            <a:off x="4520206" y="5630151"/>
            <a:ext cx="380856" cy="29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8F9801-B988-19D2-6DB4-CC6CBE9ECF9B}"/>
              </a:ext>
            </a:extLst>
          </p:cNvPr>
          <p:cNvSpPr/>
          <p:nvPr/>
        </p:nvSpPr>
        <p:spPr bwMode="white">
          <a:xfrm>
            <a:off x="8700105" y="5630151"/>
            <a:ext cx="380856" cy="29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65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1E1E7-DF97-F024-2938-821090542C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7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14D2C-42CE-0099-03C6-778FC75E98E9}"/>
              </a:ext>
            </a:extLst>
          </p:cNvPr>
          <p:cNvSpPr/>
          <p:nvPr/>
        </p:nvSpPr>
        <p:spPr bwMode="white">
          <a:xfrm>
            <a:off x="1883425" y="3512736"/>
            <a:ext cx="733148" cy="352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A95A5E-8CAB-7C8E-18C6-11127A790A6E}"/>
              </a:ext>
            </a:extLst>
          </p:cNvPr>
          <p:cNvSpPr/>
          <p:nvPr/>
        </p:nvSpPr>
        <p:spPr bwMode="white">
          <a:xfrm>
            <a:off x="5425390" y="3541345"/>
            <a:ext cx="714105" cy="29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FC4252-FE7F-537F-372C-2CD411002051}"/>
              </a:ext>
            </a:extLst>
          </p:cNvPr>
          <p:cNvSpPr/>
          <p:nvPr/>
        </p:nvSpPr>
        <p:spPr bwMode="white">
          <a:xfrm>
            <a:off x="5425390" y="4142138"/>
            <a:ext cx="685541" cy="3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6CC95F-B0A6-4641-F8F3-AA7E8565DB80}"/>
              </a:ext>
            </a:extLst>
          </p:cNvPr>
          <p:cNvSpPr/>
          <p:nvPr/>
        </p:nvSpPr>
        <p:spPr bwMode="white">
          <a:xfrm>
            <a:off x="8948312" y="4132602"/>
            <a:ext cx="761712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752945-CD17-D86C-27B6-41FA49833573}"/>
              </a:ext>
            </a:extLst>
          </p:cNvPr>
          <p:cNvSpPr/>
          <p:nvPr/>
        </p:nvSpPr>
        <p:spPr bwMode="white">
          <a:xfrm>
            <a:off x="5377783" y="4771540"/>
            <a:ext cx="238035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ECF102-3AEF-3776-714A-1CDA0B157686}"/>
              </a:ext>
            </a:extLst>
          </p:cNvPr>
          <p:cNvSpPr/>
          <p:nvPr/>
        </p:nvSpPr>
        <p:spPr bwMode="white">
          <a:xfrm>
            <a:off x="4073350" y="5372334"/>
            <a:ext cx="238035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42E67D-1FA6-DB9D-7908-46B125B055B5}"/>
              </a:ext>
            </a:extLst>
          </p:cNvPr>
          <p:cNvSpPr/>
          <p:nvPr/>
        </p:nvSpPr>
        <p:spPr bwMode="white">
          <a:xfrm>
            <a:off x="7453450" y="5372334"/>
            <a:ext cx="199949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96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34FD0-6F2B-71B8-603C-3B388ABBE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7A9F3C-6822-62C6-9ACB-C4AD94344B08}"/>
              </a:ext>
            </a:extLst>
          </p:cNvPr>
          <p:cNvSpPr/>
          <p:nvPr/>
        </p:nvSpPr>
        <p:spPr bwMode="white">
          <a:xfrm>
            <a:off x="4568463" y="1977170"/>
            <a:ext cx="342770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3D69C6-A96B-4478-3FAE-14AD9A1B1784}"/>
              </a:ext>
            </a:extLst>
          </p:cNvPr>
          <p:cNvSpPr/>
          <p:nvPr/>
        </p:nvSpPr>
        <p:spPr bwMode="white">
          <a:xfrm>
            <a:off x="2254760" y="2568266"/>
            <a:ext cx="333249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FBA9EA-49C2-8C8D-75A8-70740BFF4F59}"/>
              </a:ext>
            </a:extLst>
          </p:cNvPr>
          <p:cNvSpPr/>
          <p:nvPr/>
        </p:nvSpPr>
        <p:spPr bwMode="white">
          <a:xfrm>
            <a:off x="4577984" y="3168896"/>
            <a:ext cx="333249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E1DE66-39D6-0E44-5B75-7A398F92A276}"/>
              </a:ext>
            </a:extLst>
          </p:cNvPr>
          <p:cNvSpPr/>
          <p:nvPr/>
        </p:nvSpPr>
        <p:spPr bwMode="white">
          <a:xfrm>
            <a:off x="2987909" y="3779060"/>
            <a:ext cx="352292" cy="305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38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8B4D4FE-9A4B-A9BD-330F-3CD665AA4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72132"/>
            <a:ext cx="11496600" cy="3913736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14C17F00-EFBB-2850-7674-96E2139053B9}"/>
              </a:ext>
            </a:extLst>
          </p:cNvPr>
          <p:cNvSpPr/>
          <p:nvPr/>
        </p:nvSpPr>
        <p:spPr>
          <a:xfrm>
            <a:off x="4799856" y="3356992"/>
            <a:ext cx="720080" cy="648072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0F25916-6D72-0F97-28CB-CEEF961B2748}"/>
              </a:ext>
            </a:extLst>
          </p:cNvPr>
          <p:cNvSpPr/>
          <p:nvPr/>
        </p:nvSpPr>
        <p:spPr>
          <a:xfrm>
            <a:off x="8760296" y="3356992"/>
            <a:ext cx="720080" cy="648072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AE98A63-9B62-A52A-E4C8-3B4CEC3185E2}"/>
              </a:ext>
            </a:extLst>
          </p:cNvPr>
          <p:cNvSpPr/>
          <p:nvPr/>
        </p:nvSpPr>
        <p:spPr>
          <a:xfrm>
            <a:off x="2999656" y="4581128"/>
            <a:ext cx="720080" cy="648072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65A4D59-B9BE-E038-DEEC-F978E202C94C}"/>
              </a:ext>
            </a:extLst>
          </p:cNvPr>
          <p:cNvSpPr/>
          <p:nvPr/>
        </p:nvSpPr>
        <p:spPr>
          <a:xfrm>
            <a:off x="9912424" y="4509120"/>
            <a:ext cx="720080" cy="648072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1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D9BCDC0-31AC-91FF-545F-038B310ED1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528" cy="3356109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699C981E-7FD0-3A0E-D0C2-0BB3CD0EA221}"/>
              </a:ext>
            </a:extLst>
          </p:cNvPr>
          <p:cNvSpPr/>
          <p:nvPr/>
        </p:nvSpPr>
        <p:spPr>
          <a:xfrm>
            <a:off x="9624392" y="1484784"/>
            <a:ext cx="720080" cy="648072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1F9A4EA-45D6-14F7-6F52-B84EE9218FE9}"/>
              </a:ext>
            </a:extLst>
          </p:cNvPr>
          <p:cNvSpPr/>
          <p:nvPr/>
        </p:nvSpPr>
        <p:spPr>
          <a:xfrm>
            <a:off x="8760296" y="2370750"/>
            <a:ext cx="720080" cy="648072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6A07999-9E6B-CB11-58F8-2E3061500A14}"/>
              </a:ext>
            </a:extLst>
          </p:cNvPr>
          <p:cNvSpPr/>
          <p:nvPr/>
        </p:nvSpPr>
        <p:spPr>
          <a:xfrm>
            <a:off x="9264352" y="3209777"/>
            <a:ext cx="720080" cy="648072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88630DF-0344-8C41-D095-B9844F0FC2DB}"/>
              </a:ext>
            </a:extLst>
          </p:cNvPr>
          <p:cNvSpPr/>
          <p:nvPr/>
        </p:nvSpPr>
        <p:spPr>
          <a:xfrm>
            <a:off x="9620383" y="4048804"/>
            <a:ext cx="720080" cy="648072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64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51AEF83-0F1D-4E72-531D-120E85AD9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16" y="1412776"/>
            <a:ext cx="11208568" cy="2973043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A777CFE6-21CC-E1C8-A4FD-AB69F8B1950A}"/>
              </a:ext>
            </a:extLst>
          </p:cNvPr>
          <p:cNvSpPr/>
          <p:nvPr/>
        </p:nvSpPr>
        <p:spPr>
          <a:xfrm>
            <a:off x="5231904" y="1556792"/>
            <a:ext cx="720080" cy="648072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41D98DF-F146-6217-D48A-BBD2BCE2AA1E}"/>
              </a:ext>
            </a:extLst>
          </p:cNvPr>
          <p:cNvSpPr/>
          <p:nvPr/>
        </p:nvSpPr>
        <p:spPr>
          <a:xfrm>
            <a:off x="9120336" y="1484784"/>
            <a:ext cx="720080" cy="648072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0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9357D45-C58F-FCE7-7885-6B5194DF4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04512" cy="3244948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72DE2C4B-9F39-104D-7432-FA1280CD2105}"/>
              </a:ext>
            </a:extLst>
          </p:cNvPr>
          <p:cNvSpPr/>
          <p:nvPr/>
        </p:nvSpPr>
        <p:spPr>
          <a:xfrm>
            <a:off x="3575720" y="2412112"/>
            <a:ext cx="1800200" cy="2313031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4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66</cp:revision>
  <dcterms:created xsi:type="dcterms:W3CDTF">2015-09-16T06:44:00Z</dcterms:created>
  <dcterms:modified xsi:type="dcterms:W3CDTF">2025-01-23T16:09:26Z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