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B2A745-B53D-C6C4-8D61-A62C8D800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416" y="2738341"/>
            <a:ext cx="6211167" cy="13813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5C059-1328-E11E-08DB-73BE7EE755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544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ABC91-A194-469A-22A5-3CCB2034C62A}"/>
              </a:ext>
            </a:extLst>
          </p:cNvPr>
          <p:cNvSpPr/>
          <p:nvPr/>
        </p:nvSpPr>
        <p:spPr bwMode="white">
          <a:xfrm>
            <a:off x="1444790" y="3237599"/>
            <a:ext cx="390377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84044A-B4DD-59B2-5011-E661094E778E}"/>
              </a:ext>
            </a:extLst>
          </p:cNvPr>
          <p:cNvSpPr/>
          <p:nvPr/>
        </p:nvSpPr>
        <p:spPr bwMode="white">
          <a:xfrm>
            <a:off x="2539753" y="3237599"/>
            <a:ext cx="390377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C3CD9-AFD3-D76D-E25D-9CB92849ED93}"/>
              </a:ext>
            </a:extLst>
          </p:cNvPr>
          <p:cNvSpPr/>
          <p:nvPr/>
        </p:nvSpPr>
        <p:spPr bwMode="white">
          <a:xfrm>
            <a:off x="3453808" y="3237599"/>
            <a:ext cx="409420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878E34-1F08-A8C1-BA3C-F64F22E33DAF}"/>
              </a:ext>
            </a:extLst>
          </p:cNvPr>
          <p:cNvSpPr/>
          <p:nvPr/>
        </p:nvSpPr>
        <p:spPr bwMode="white">
          <a:xfrm>
            <a:off x="4301214" y="3209004"/>
            <a:ext cx="380856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9ECCAE-B1AE-DCCF-49BC-4DC1E7B0BCF0}"/>
              </a:ext>
            </a:extLst>
          </p:cNvPr>
          <p:cNvSpPr/>
          <p:nvPr/>
        </p:nvSpPr>
        <p:spPr bwMode="white">
          <a:xfrm>
            <a:off x="6519702" y="3237599"/>
            <a:ext cx="390377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2D0347-5219-6B2B-60D0-1915B2FA352C}"/>
              </a:ext>
            </a:extLst>
          </p:cNvPr>
          <p:cNvSpPr/>
          <p:nvPr/>
        </p:nvSpPr>
        <p:spPr bwMode="white">
          <a:xfrm>
            <a:off x="7614664" y="3237599"/>
            <a:ext cx="390377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1A4D1A-55EE-2B27-3571-709E52C59110}"/>
              </a:ext>
            </a:extLst>
          </p:cNvPr>
          <p:cNvSpPr/>
          <p:nvPr/>
        </p:nvSpPr>
        <p:spPr bwMode="white">
          <a:xfrm>
            <a:off x="8528720" y="3237599"/>
            <a:ext cx="399899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02959C-85BC-FF73-0FF0-9BF94175EBE1}"/>
              </a:ext>
            </a:extLst>
          </p:cNvPr>
          <p:cNvSpPr/>
          <p:nvPr/>
        </p:nvSpPr>
        <p:spPr bwMode="white">
          <a:xfrm>
            <a:off x="9366604" y="3209004"/>
            <a:ext cx="390377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8E5D2C-465D-A2E6-0DCD-22B36261D2D5}"/>
              </a:ext>
            </a:extLst>
          </p:cNvPr>
          <p:cNvSpPr/>
          <p:nvPr/>
        </p:nvSpPr>
        <p:spPr bwMode="white">
          <a:xfrm>
            <a:off x="2042232" y="3209004"/>
            <a:ext cx="316614" cy="2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5C8CCD-6BF8-CBF9-D0C6-95F95C29169B}"/>
              </a:ext>
            </a:extLst>
          </p:cNvPr>
          <p:cNvSpPr/>
          <p:nvPr/>
        </p:nvSpPr>
        <p:spPr bwMode="white">
          <a:xfrm>
            <a:off x="7114833" y="3223301"/>
            <a:ext cx="316614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C1629-68F6-1B65-6B1C-7327252F98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534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D323D-8704-AF94-BA9A-948D0D8569CE}"/>
              </a:ext>
            </a:extLst>
          </p:cNvPr>
          <p:cNvSpPr/>
          <p:nvPr/>
        </p:nvSpPr>
        <p:spPr bwMode="white">
          <a:xfrm>
            <a:off x="4630711" y="3371109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5C2BAA-B71B-B530-DE81-DF4E4E814BD7}"/>
              </a:ext>
            </a:extLst>
          </p:cNvPr>
          <p:cNvSpPr/>
          <p:nvPr/>
        </p:nvSpPr>
        <p:spPr bwMode="white">
          <a:xfrm>
            <a:off x="5716151" y="3371109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DB49F8-F5B9-C715-DE62-3B06494117FC}"/>
              </a:ext>
            </a:extLst>
          </p:cNvPr>
          <p:cNvSpPr/>
          <p:nvPr/>
        </p:nvSpPr>
        <p:spPr bwMode="white">
          <a:xfrm>
            <a:off x="6649250" y="3371109"/>
            <a:ext cx="399899" cy="2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ECFBD-7D64-2F2F-E418-24A5AF266A81}"/>
              </a:ext>
            </a:extLst>
          </p:cNvPr>
          <p:cNvSpPr/>
          <p:nvPr/>
        </p:nvSpPr>
        <p:spPr bwMode="white">
          <a:xfrm>
            <a:off x="7515698" y="3371109"/>
            <a:ext cx="342770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448944C-885A-FAAF-B280-13DF81E86601}"/>
              </a:ext>
            </a:extLst>
          </p:cNvPr>
          <p:cNvSpPr/>
          <p:nvPr/>
        </p:nvSpPr>
        <p:spPr bwMode="white">
          <a:xfrm>
            <a:off x="5226137" y="3356992"/>
            <a:ext cx="31661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4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16159-BE03-5E5B-51A5-8CD32C1FD5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572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C9655-8AB8-E6EA-8A4F-42952B3DC4A6}"/>
              </a:ext>
            </a:extLst>
          </p:cNvPr>
          <p:cNvSpPr/>
          <p:nvPr/>
        </p:nvSpPr>
        <p:spPr bwMode="white">
          <a:xfrm>
            <a:off x="1136353" y="2618412"/>
            <a:ext cx="39037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63741E-F5A4-BF08-DF50-FA0038D7A092}"/>
              </a:ext>
            </a:extLst>
          </p:cNvPr>
          <p:cNvSpPr/>
          <p:nvPr/>
        </p:nvSpPr>
        <p:spPr bwMode="white">
          <a:xfrm>
            <a:off x="2221794" y="2618412"/>
            <a:ext cx="399899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88E9B4-8E21-8D84-F81F-AB9805106E8F}"/>
              </a:ext>
            </a:extLst>
          </p:cNvPr>
          <p:cNvSpPr/>
          <p:nvPr/>
        </p:nvSpPr>
        <p:spPr bwMode="white">
          <a:xfrm>
            <a:off x="3154892" y="2618412"/>
            <a:ext cx="40942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E6428-A451-DF66-E21C-D162AEA5F422}"/>
              </a:ext>
            </a:extLst>
          </p:cNvPr>
          <p:cNvSpPr/>
          <p:nvPr/>
        </p:nvSpPr>
        <p:spPr bwMode="white">
          <a:xfrm>
            <a:off x="4011819" y="2589833"/>
            <a:ext cx="371335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142D18-0941-1E6C-B648-993ABE88D333}"/>
              </a:ext>
            </a:extLst>
          </p:cNvPr>
          <p:cNvSpPr/>
          <p:nvPr/>
        </p:nvSpPr>
        <p:spPr bwMode="white">
          <a:xfrm>
            <a:off x="1749450" y="2604042"/>
            <a:ext cx="316614" cy="276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1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4F199-8B3C-2B4D-ED4C-35F56BCEE4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2660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ECBAB-0D02-AE5A-11FC-D2917857F86B}"/>
              </a:ext>
            </a:extLst>
          </p:cNvPr>
          <p:cNvSpPr/>
          <p:nvPr/>
        </p:nvSpPr>
        <p:spPr bwMode="white">
          <a:xfrm>
            <a:off x="1330534" y="4364731"/>
            <a:ext cx="2504130" cy="27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F63B25-4A77-F89B-0F18-7C14EA046B38}"/>
              </a:ext>
            </a:extLst>
          </p:cNvPr>
          <p:cNvSpPr/>
          <p:nvPr/>
        </p:nvSpPr>
        <p:spPr bwMode="white">
          <a:xfrm>
            <a:off x="5615168" y="4326641"/>
            <a:ext cx="5693803" cy="147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35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4ADE8-B811-E611-3E90-98AC5D24DD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593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E1BA2-AC7B-BBE9-76AD-48D61085237A}"/>
              </a:ext>
            </a:extLst>
          </p:cNvPr>
          <p:cNvSpPr/>
          <p:nvPr/>
        </p:nvSpPr>
        <p:spPr bwMode="white">
          <a:xfrm>
            <a:off x="1797083" y="3372291"/>
            <a:ext cx="39989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553A07-E329-72AF-90E7-CFB1ADEF0154}"/>
              </a:ext>
            </a:extLst>
          </p:cNvPr>
          <p:cNvSpPr/>
          <p:nvPr/>
        </p:nvSpPr>
        <p:spPr bwMode="white">
          <a:xfrm>
            <a:off x="2968216" y="3372291"/>
            <a:ext cx="228513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28F49C-CEA3-BD2A-2FAD-10E6C17B83A3}"/>
              </a:ext>
            </a:extLst>
          </p:cNvPr>
          <p:cNvSpPr/>
          <p:nvPr/>
        </p:nvSpPr>
        <p:spPr bwMode="white">
          <a:xfrm>
            <a:off x="3815622" y="3372291"/>
            <a:ext cx="39989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37BB83-8BFC-07DC-79EF-C13047A7F2AA}"/>
              </a:ext>
            </a:extLst>
          </p:cNvPr>
          <p:cNvSpPr/>
          <p:nvPr/>
        </p:nvSpPr>
        <p:spPr bwMode="white">
          <a:xfrm>
            <a:off x="4672549" y="3324627"/>
            <a:ext cx="352292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F6E431-B154-6AF4-90EB-BBDEE87D80ED}"/>
              </a:ext>
            </a:extLst>
          </p:cNvPr>
          <p:cNvSpPr/>
          <p:nvPr/>
        </p:nvSpPr>
        <p:spPr bwMode="white">
          <a:xfrm>
            <a:off x="1797083" y="4354177"/>
            <a:ext cx="399899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B3A4AB-FD1C-4596-1607-506FBCA3C18D}"/>
              </a:ext>
            </a:extLst>
          </p:cNvPr>
          <p:cNvSpPr/>
          <p:nvPr/>
        </p:nvSpPr>
        <p:spPr bwMode="white">
          <a:xfrm>
            <a:off x="2882523" y="4344644"/>
            <a:ext cx="399899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6090C7-40D3-8543-9373-ADA810B3D180}"/>
              </a:ext>
            </a:extLst>
          </p:cNvPr>
          <p:cNvSpPr/>
          <p:nvPr/>
        </p:nvSpPr>
        <p:spPr bwMode="white">
          <a:xfrm>
            <a:off x="3815622" y="4344644"/>
            <a:ext cx="399899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56293D-0C11-EDEC-3DCE-905FD0947206}"/>
              </a:ext>
            </a:extLst>
          </p:cNvPr>
          <p:cNvSpPr/>
          <p:nvPr/>
        </p:nvSpPr>
        <p:spPr bwMode="white">
          <a:xfrm>
            <a:off x="4672549" y="4296979"/>
            <a:ext cx="352292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8E6E35-175B-69EA-EBF7-547F507688E9}"/>
              </a:ext>
            </a:extLst>
          </p:cNvPr>
          <p:cNvSpPr/>
          <p:nvPr/>
        </p:nvSpPr>
        <p:spPr bwMode="white">
          <a:xfrm>
            <a:off x="2361947" y="3394815"/>
            <a:ext cx="352292" cy="22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ABB86E-CC72-9D4F-0FC4-A60719BFCD30}"/>
              </a:ext>
            </a:extLst>
          </p:cNvPr>
          <p:cNvSpPr/>
          <p:nvPr/>
        </p:nvSpPr>
        <p:spPr bwMode="white">
          <a:xfrm>
            <a:off x="2361947" y="4336839"/>
            <a:ext cx="352292" cy="22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5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