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howGuides="1">
      <p:cViewPr varScale="1">
        <p:scale>
          <a:sx n="103" d="100"/>
          <a:sy n="103" d="100"/>
        </p:scale>
        <p:origin x="80" y="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2FECB5-C730-96A0-48C3-A76562B5C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576" y="2905052"/>
            <a:ext cx="4286848" cy="1047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31778-6F75-F07D-9CE3-E9DEE03BC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2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0D91DF-7192-7438-9C55-05390CC2E8B1}"/>
              </a:ext>
            </a:extLst>
          </p:cNvPr>
          <p:cNvSpPr/>
          <p:nvPr/>
        </p:nvSpPr>
        <p:spPr bwMode="white">
          <a:xfrm>
            <a:off x="4330428" y="2081364"/>
            <a:ext cx="314206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3EA4A4-C3E7-131F-621E-B4DB5AFBEA89}"/>
              </a:ext>
            </a:extLst>
          </p:cNvPr>
          <p:cNvSpPr/>
          <p:nvPr/>
        </p:nvSpPr>
        <p:spPr bwMode="white">
          <a:xfrm>
            <a:off x="3740100" y="2633887"/>
            <a:ext cx="323727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E33777-0C2B-FFAB-7124-3BB15EE305DE}"/>
              </a:ext>
            </a:extLst>
          </p:cNvPr>
          <p:cNvSpPr/>
          <p:nvPr/>
        </p:nvSpPr>
        <p:spPr bwMode="white">
          <a:xfrm>
            <a:off x="2549924" y="3224516"/>
            <a:ext cx="342770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EACF65-2049-815B-FF2F-EAF5AD9AF938}"/>
              </a:ext>
            </a:extLst>
          </p:cNvPr>
          <p:cNvSpPr/>
          <p:nvPr/>
        </p:nvSpPr>
        <p:spPr bwMode="white">
          <a:xfrm>
            <a:off x="4111435" y="3805618"/>
            <a:ext cx="352292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F5C446-6F76-EBF1-128B-CF9138BBF972}"/>
              </a:ext>
            </a:extLst>
          </p:cNvPr>
          <p:cNvSpPr/>
          <p:nvPr/>
        </p:nvSpPr>
        <p:spPr bwMode="white">
          <a:xfrm>
            <a:off x="2207153" y="4396247"/>
            <a:ext cx="304685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B0B63C-13F5-F9E8-CF70-8E6A33DB2D82}"/>
              </a:ext>
            </a:extLst>
          </p:cNvPr>
          <p:cNvSpPr/>
          <p:nvPr/>
        </p:nvSpPr>
        <p:spPr bwMode="white">
          <a:xfrm>
            <a:off x="4301863" y="4939244"/>
            <a:ext cx="1047355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FA13B-63FF-9B65-3DAA-241F17243E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1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1B987-3068-3EE3-AF27-5B905457382B}"/>
              </a:ext>
            </a:extLst>
          </p:cNvPr>
          <p:cNvSpPr/>
          <p:nvPr/>
        </p:nvSpPr>
        <p:spPr bwMode="white">
          <a:xfrm>
            <a:off x="6777430" y="2177611"/>
            <a:ext cx="361813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332FD-65A8-F8D2-84C5-CAEB5FF9AE26}"/>
              </a:ext>
            </a:extLst>
          </p:cNvPr>
          <p:cNvSpPr/>
          <p:nvPr/>
        </p:nvSpPr>
        <p:spPr bwMode="white">
          <a:xfrm>
            <a:off x="10300352" y="2158538"/>
            <a:ext cx="371335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643A5D-7D5C-DC61-FAFC-1D712FE66E71}"/>
              </a:ext>
            </a:extLst>
          </p:cNvPr>
          <p:cNvSpPr/>
          <p:nvPr/>
        </p:nvSpPr>
        <p:spPr bwMode="white">
          <a:xfrm>
            <a:off x="6815516" y="3102613"/>
            <a:ext cx="380856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A7DC3F-2370-8436-CE5A-3F074261E084}"/>
              </a:ext>
            </a:extLst>
          </p:cNvPr>
          <p:cNvSpPr/>
          <p:nvPr/>
        </p:nvSpPr>
        <p:spPr bwMode="white">
          <a:xfrm>
            <a:off x="9900453" y="3074005"/>
            <a:ext cx="371335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DAB7A2-A14C-016E-4147-B802B0FA59F9}"/>
              </a:ext>
            </a:extLst>
          </p:cNvPr>
          <p:cNvSpPr/>
          <p:nvPr/>
        </p:nvSpPr>
        <p:spPr bwMode="white">
          <a:xfrm>
            <a:off x="6796473" y="4056225"/>
            <a:ext cx="380856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4EE6CE-C979-F11B-876F-870C0C4EA35F}"/>
              </a:ext>
            </a:extLst>
          </p:cNvPr>
          <p:cNvSpPr/>
          <p:nvPr/>
        </p:nvSpPr>
        <p:spPr bwMode="white">
          <a:xfrm>
            <a:off x="9833803" y="4056225"/>
            <a:ext cx="380856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B4CEB4-8967-35D9-15F2-F2DB7E6CED16}"/>
              </a:ext>
            </a:extLst>
          </p:cNvPr>
          <p:cNvSpPr/>
          <p:nvPr/>
        </p:nvSpPr>
        <p:spPr bwMode="white">
          <a:xfrm>
            <a:off x="6634609" y="5009836"/>
            <a:ext cx="371335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9C205B-FF0B-7B64-EAEC-4EBC767553DD}"/>
              </a:ext>
            </a:extLst>
          </p:cNvPr>
          <p:cNvSpPr/>
          <p:nvPr/>
        </p:nvSpPr>
        <p:spPr bwMode="white">
          <a:xfrm>
            <a:off x="9719546" y="5038444"/>
            <a:ext cx="352292" cy="23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105CED-98D8-114A-C628-4EB7123C0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A8008-8ABA-BCE8-B297-86C6465128D0}"/>
              </a:ext>
            </a:extLst>
          </p:cNvPr>
          <p:cNvSpPr/>
          <p:nvPr/>
        </p:nvSpPr>
        <p:spPr bwMode="white">
          <a:xfrm>
            <a:off x="8824534" y="2700186"/>
            <a:ext cx="371335" cy="31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509321-414D-7ECE-697D-CF881395F084}"/>
              </a:ext>
            </a:extLst>
          </p:cNvPr>
          <p:cNvSpPr/>
          <p:nvPr/>
        </p:nvSpPr>
        <p:spPr bwMode="white">
          <a:xfrm>
            <a:off x="8824534" y="3138279"/>
            <a:ext cx="371335" cy="31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5666A3-7691-DA9C-D14E-C97F16A4770D}"/>
              </a:ext>
            </a:extLst>
          </p:cNvPr>
          <p:cNvSpPr/>
          <p:nvPr/>
        </p:nvSpPr>
        <p:spPr bwMode="white">
          <a:xfrm>
            <a:off x="8824534" y="3576373"/>
            <a:ext cx="371335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4C8A4D-E423-2214-5611-AB5C9DD05926}"/>
              </a:ext>
            </a:extLst>
          </p:cNvPr>
          <p:cNvSpPr/>
          <p:nvPr/>
        </p:nvSpPr>
        <p:spPr bwMode="white">
          <a:xfrm>
            <a:off x="8824534" y="4014467"/>
            <a:ext cx="371335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8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47AEE-D359-5DE8-F1DC-86F48AC76C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C5D6D5-63C7-0BBB-43CC-429084289171}"/>
              </a:ext>
            </a:extLst>
          </p:cNvPr>
          <p:cNvSpPr/>
          <p:nvPr/>
        </p:nvSpPr>
        <p:spPr bwMode="white">
          <a:xfrm>
            <a:off x="8567455" y="2785733"/>
            <a:ext cx="971183" cy="26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7B223-B028-5B94-94E7-8858AC823CA0}"/>
              </a:ext>
            </a:extLst>
          </p:cNvPr>
          <p:cNvSpPr/>
          <p:nvPr/>
        </p:nvSpPr>
        <p:spPr bwMode="white">
          <a:xfrm>
            <a:off x="6882166" y="3357099"/>
            <a:ext cx="285642" cy="71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282FE-CD26-DCC5-8680-30AA67D2AA34}"/>
              </a:ext>
            </a:extLst>
          </p:cNvPr>
          <p:cNvSpPr/>
          <p:nvPr/>
        </p:nvSpPr>
        <p:spPr bwMode="white">
          <a:xfrm>
            <a:off x="10605037" y="3366621"/>
            <a:ext cx="352292" cy="71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613713-0FA1-9D08-BEA6-37922AC172F5}"/>
              </a:ext>
            </a:extLst>
          </p:cNvPr>
          <p:cNvSpPr/>
          <p:nvPr/>
        </p:nvSpPr>
        <p:spPr bwMode="white">
          <a:xfrm>
            <a:off x="9195869" y="3928464"/>
            <a:ext cx="361813" cy="29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88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2025-01-21T14:55:56Z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