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75328C6-41A8-D338-8D18-3F18C733BB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772" y="2969827"/>
            <a:ext cx="10200456" cy="9183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4461F0-4CB7-31F7-D3D9-64E6EC3AEF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3201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AD172A-1D76-8148-304A-D4FA0DD0557F}"/>
              </a:ext>
            </a:extLst>
          </p:cNvPr>
          <p:cNvSpPr/>
          <p:nvPr/>
        </p:nvSpPr>
        <p:spPr bwMode="white">
          <a:xfrm>
            <a:off x="2396931" y="2414544"/>
            <a:ext cx="399899" cy="248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C18F3A-E41A-72A9-2787-889B578AF7D8}"/>
              </a:ext>
            </a:extLst>
          </p:cNvPr>
          <p:cNvSpPr/>
          <p:nvPr/>
        </p:nvSpPr>
        <p:spPr bwMode="white">
          <a:xfrm>
            <a:off x="5243833" y="2414544"/>
            <a:ext cx="399899" cy="248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F95A66-7775-429F-6955-F0883EC1E151}"/>
              </a:ext>
            </a:extLst>
          </p:cNvPr>
          <p:cNvSpPr/>
          <p:nvPr/>
        </p:nvSpPr>
        <p:spPr bwMode="white">
          <a:xfrm>
            <a:off x="8081214" y="2414544"/>
            <a:ext cx="399899" cy="248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8166FEF-756C-78CD-D0DC-1CE634292DA3}"/>
              </a:ext>
            </a:extLst>
          </p:cNvPr>
          <p:cNvSpPr/>
          <p:nvPr/>
        </p:nvSpPr>
        <p:spPr bwMode="white">
          <a:xfrm>
            <a:off x="10918594" y="2414544"/>
            <a:ext cx="399899" cy="248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343F088-1A31-C68D-FA50-E4016F3FED84}"/>
              </a:ext>
            </a:extLst>
          </p:cNvPr>
          <p:cNvSpPr/>
          <p:nvPr/>
        </p:nvSpPr>
        <p:spPr bwMode="white">
          <a:xfrm>
            <a:off x="839416" y="3048618"/>
            <a:ext cx="1800200" cy="1684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FE9E4208-B3D0-568D-8B40-EA29B17D8281}"/>
              </a:ext>
            </a:extLst>
          </p:cNvPr>
          <p:cNvSpPr/>
          <p:nvPr/>
        </p:nvSpPr>
        <p:spPr bwMode="white">
          <a:xfrm>
            <a:off x="3668640" y="3072850"/>
            <a:ext cx="1800200" cy="1684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3930889F-077C-2523-ED66-6334A82F5D72}"/>
              </a:ext>
            </a:extLst>
          </p:cNvPr>
          <p:cNvSpPr/>
          <p:nvPr/>
        </p:nvSpPr>
        <p:spPr bwMode="white">
          <a:xfrm>
            <a:off x="6680913" y="3030124"/>
            <a:ext cx="1800200" cy="1684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07CA93B2-FA69-7A23-7952-665C82FA63F6}"/>
              </a:ext>
            </a:extLst>
          </p:cNvPr>
          <p:cNvSpPr/>
          <p:nvPr/>
        </p:nvSpPr>
        <p:spPr bwMode="white">
          <a:xfrm>
            <a:off x="9510137" y="2924944"/>
            <a:ext cx="1800200" cy="1684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34" grpId="0" animBg="1"/>
      <p:bldP spid="35" grpId="0" animBg="1"/>
      <p:bldP spid="3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769E3A-0B2D-A2F0-6196-778D560FF5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572428"/>
            <a:ext cx="11340000" cy="18565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184513-0A49-5A98-F623-824F18A08DEE}"/>
              </a:ext>
            </a:extLst>
          </p:cNvPr>
          <p:cNvSpPr/>
          <p:nvPr/>
        </p:nvSpPr>
        <p:spPr bwMode="white">
          <a:xfrm>
            <a:off x="5603705" y="2089205"/>
            <a:ext cx="666498" cy="287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2FFA56-22AD-C293-088B-CC737DCD9090}"/>
              </a:ext>
            </a:extLst>
          </p:cNvPr>
          <p:cNvSpPr/>
          <p:nvPr/>
        </p:nvSpPr>
        <p:spPr bwMode="white">
          <a:xfrm>
            <a:off x="8088793" y="2098775"/>
            <a:ext cx="352292" cy="277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6E7EEA-5556-7D80-0AE6-4D134260482E}"/>
              </a:ext>
            </a:extLst>
          </p:cNvPr>
          <p:cNvSpPr/>
          <p:nvPr/>
        </p:nvSpPr>
        <p:spPr bwMode="white">
          <a:xfrm>
            <a:off x="3718466" y="2577274"/>
            <a:ext cx="323727" cy="229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7EDBE3-615E-5DAD-5D70-96236FAD4A9E}"/>
              </a:ext>
            </a:extLst>
          </p:cNvPr>
          <p:cNvSpPr/>
          <p:nvPr/>
        </p:nvSpPr>
        <p:spPr bwMode="white">
          <a:xfrm>
            <a:off x="6908139" y="2577274"/>
            <a:ext cx="171385" cy="220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0C4C1D-096A-F07B-9021-6EFC395BB0E6}"/>
              </a:ext>
            </a:extLst>
          </p:cNvPr>
          <p:cNvSpPr/>
          <p:nvPr/>
        </p:nvSpPr>
        <p:spPr bwMode="white">
          <a:xfrm>
            <a:off x="2394990" y="3017492"/>
            <a:ext cx="180906" cy="229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954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761719-E9EC-CC05-DC21-EEFED05F64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0302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101EE0-2D9C-2B02-B190-5B294EAF0CD4}"/>
              </a:ext>
            </a:extLst>
          </p:cNvPr>
          <p:cNvSpPr/>
          <p:nvPr/>
        </p:nvSpPr>
        <p:spPr bwMode="white">
          <a:xfrm>
            <a:off x="1579696" y="4742187"/>
            <a:ext cx="380856" cy="24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AF9E2B-3B7A-7542-7D81-3D0600E99648}"/>
              </a:ext>
            </a:extLst>
          </p:cNvPr>
          <p:cNvSpPr/>
          <p:nvPr/>
        </p:nvSpPr>
        <p:spPr bwMode="white">
          <a:xfrm>
            <a:off x="2122416" y="4713604"/>
            <a:ext cx="342770" cy="27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EEE3B4-1D1C-9F44-6EEE-068BF301DC6D}"/>
              </a:ext>
            </a:extLst>
          </p:cNvPr>
          <p:cNvSpPr/>
          <p:nvPr/>
        </p:nvSpPr>
        <p:spPr bwMode="white">
          <a:xfrm>
            <a:off x="2617530" y="4742187"/>
            <a:ext cx="399899" cy="24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CEAAB5-E8A8-5B8C-37FF-1286F133983C}"/>
              </a:ext>
            </a:extLst>
          </p:cNvPr>
          <p:cNvSpPr/>
          <p:nvPr/>
        </p:nvSpPr>
        <p:spPr bwMode="white">
          <a:xfrm>
            <a:off x="3550628" y="4742187"/>
            <a:ext cx="399899" cy="24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C72C9C-B397-B63E-8694-00E67E5259A9}"/>
              </a:ext>
            </a:extLst>
          </p:cNvPr>
          <p:cNvSpPr/>
          <p:nvPr/>
        </p:nvSpPr>
        <p:spPr bwMode="white">
          <a:xfrm>
            <a:off x="7283021" y="4742187"/>
            <a:ext cx="399899" cy="238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1FB6973-116D-CFC3-7CBD-6FA022B74F88}"/>
              </a:ext>
            </a:extLst>
          </p:cNvPr>
          <p:cNvSpPr/>
          <p:nvPr/>
        </p:nvSpPr>
        <p:spPr bwMode="white">
          <a:xfrm>
            <a:off x="7835263" y="4713604"/>
            <a:ext cx="342770" cy="27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98E6D74-51A2-C13F-103B-57A78D08EE51}"/>
              </a:ext>
            </a:extLst>
          </p:cNvPr>
          <p:cNvSpPr/>
          <p:nvPr/>
        </p:nvSpPr>
        <p:spPr bwMode="white">
          <a:xfrm>
            <a:off x="8349419" y="4742187"/>
            <a:ext cx="380856" cy="24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23F0389-8066-6ED5-7AA1-289F1572E0A7}"/>
              </a:ext>
            </a:extLst>
          </p:cNvPr>
          <p:cNvSpPr/>
          <p:nvPr/>
        </p:nvSpPr>
        <p:spPr bwMode="white">
          <a:xfrm>
            <a:off x="9263474" y="4742187"/>
            <a:ext cx="399899" cy="24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728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4FC69C-5EE1-2B03-62F9-A7DB661F90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0924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56B4FB-FBE4-C37A-6F99-CD8AD5C950CA}"/>
              </a:ext>
            </a:extLst>
          </p:cNvPr>
          <p:cNvSpPr/>
          <p:nvPr/>
        </p:nvSpPr>
        <p:spPr bwMode="white">
          <a:xfrm>
            <a:off x="997284" y="2333416"/>
            <a:ext cx="3802572" cy="1455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450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A367A3-0938-C74F-BF99-4F891EB269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484784"/>
            <a:ext cx="11340000" cy="31927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A1DE5D-5FDB-6CB1-F6C5-5FA1FAE25168}"/>
              </a:ext>
            </a:extLst>
          </p:cNvPr>
          <p:cNvSpPr/>
          <p:nvPr/>
        </p:nvSpPr>
        <p:spPr bwMode="white">
          <a:xfrm>
            <a:off x="2644899" y="2723766"/>
            <a:ext cx="218992" cy="24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B392FD-9D80-7671-0985-2F5A54D9F499}"/>
              </a:ext>
            </a:extLst>
          </p:cNvPr>
          <p:cNvSpPr/>
          <p:nvPr/>
        </p:nvSpPr>
        <p:spPr bwMode="white">
          <a:xfrm>
            <a:off x="4596788" y="2723766"/>
            <a:ext cx="228513" cy="24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BBE016-E63C-ACBF-37FE-BC40D2EE6C16}"/>
              </a:ext>
            </a:extLst>
          </p:cNvPr>
          <p:cNvSpPr/>
          <p:nvPr/>
        </p:nvSpPr>
        <p:spPr bwMode="white">
          <a:xfrm>
            <a:off x="10633362" y="2723766"/>
            <a:ext cx="218992" cy="24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899A30B-CBE8-45CB-151F-A101CB440004}"/>
              </a:ext>
            </a:extLst>
          </p:cNvPr>
          <p:cNvSpPr/>
          <p:nvPr/>
        </p:nvSpPr>
        <p:spPr bwMode="white">
          <a:xfrm>
            <a:off x="1949836" y="3438564"/>
            <a:ext cx="199949" cy="23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9C5E76A-784B-678E-5C6D-CDDAB96F1279}"/>
              </a:ext>
            </a:extLst>
          </p:cNvPr>
          <p:cNvSpPr/>
          <p:nvPr/>
        </p:nvSpPr>
        <p:spPr bwMode="white">
          <a:xfrm>
            <a:off x="5301373" y="3438564"/>
            <a:ext cx="228513" cy="23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48CEB18-51E8-5932-C2AF-20C856A39677}"/>
              </a:ext>
            </a:extLst>
          </p:cNvPr>
          <p:cNvSpPr/>
          <p:nvPr/>
        </p:nvSpPr>
        <p:spPr bwMode="white">
          <a:xfrm>
            <a:off x="7272305" y="3438564"/>
            <a:ext cx="199949" cy="23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A365BC-5DA0-A046-570E-171210B458A4}"/>
              </a:ext>
            </a:extLst>
          </p:cNvPr>
          <p:cNvSpPr/>
          <p:nvPr/>
        </p:nvSpPr>
        <p:spPr bwMode="white">
          <a:xfrm>
            <a:off x="7967368" y="3429033"/>
            <a:ext cx="228513" cy="24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1B7F8AF-F6AE-FDE2-F21C-208A31965DE8}"/>
              </a:ext>
            </a:extLst>
          </p:cNvPr>
          <p:cNvSpPr/>
          <p:nvPr/>
        </p:nvSpPr>
        <p:spPr bwMode="white">
          <a:xfrm>
            <a:off x="9919257" y="3429033"/>
            <a:ext cx="228513" cy="24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778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2025-01-23T15:39:05Z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