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1EDB2BD-0ACF-3B78-8FA4-09AD54EDB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443" y="2905052"/>
            <a:ext cx="6011114" cy="10478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49205-1E6E-272A-1653-4A00F8A952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799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AA9DF6-6571-7D30-E879-8EC824CBD62F}"/>
              </a:ext>
            </a:extLst>
          </p:cNvPr>
          <p:cNvSpPr/>
          <p:nvPr/>
        </p:nvSpPr>
        <p:spPr bwMode="white">
          <a:xfrm>
            <a:off x="2749224" y="2293069"/>
            <a:ext cx="22851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351E52-C28D-9BAA-70E6-68BEBA2C2CE7}"/>
              </a:ext>
            </a:extLst>
          </p:cNvPr>
          <p:cNvSpPr/>
          <p:nvPr/>
        </p:nvSpPr>
        <p:spPr bwMode="white">
          <a:xfrm>
            <a:off x="6481617" y="2293069"/>
            <a:ext cx="218992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415BF5-1331-B7FB-EE02-8AD0B6C993A3}"/>
              </a:ext>
            </a:extLst>
          </p:cNvPr>
          <p:cNvSpPr/>
          <p:nvPr/>
        </p:nvSpPr>
        <p:spPr bwMode="white">
          <a:xfrm>
            <a:off x="10204488" y="2293069"/>
            <a:ext cx="22851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8390B3-918F-5DCE-808B-1B8CFFA3ED74}"/>
              </a:ext>
            </a:extLst>
          </p:cNvPr>
          <p:cNvSpPr/>
          <p:nvPr/>
        </p:nvSpPr>
        <p:spPr bwMode="white">
          <a:xfrm>
            <a:off x="2768267" y="2978726"/>
            <a:ext cx="171385" cy="23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8DCE6E-65F8-B454-AB0A-6484B879AB12}"/>
              </a:ext>
            </a:extLst>
          </p:cNvPr>
          <p:cNvSpPr/>
          <p:nvPr/>
        </p:nvSpPr>
        <p:spPr bwMode="white">
          <a:xfrm>
            <a:off x="6481617" y="2978726"/>
            <a:ext cx="218992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A5E677-3356-9C2F-0A14-18E4EF6AB08C}"/>
              </a:ext>
            </a:extLst>
          </p:cNvPr>
          <p:cNvSpPr/>
          <p:nvPr/>
        </p:nvSpPr>
        <p:spPr bwMode="white">
          <a:xfrm>
            <a:off x="10204488" y="2978726"/>
            <a:ext cx="22851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F8BBFB-D6F7-1A6D-6FDF-CEB98908FFF4}"/>
              </a:ext>
            </a:extLst>
          </p:cNvPr>
          <p:cNvSpPr/>
          <p:nvPr/>
        </p:nvSpPr>
        <p:spPr bwMode="white">
          <a:xfrm>
            <a:off x="2768267" y="3664383"/>
            <a:ext cx="199949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5DA97B-0CBF-BBB7-67B4-FBDC576653EF}"/>
              </a:ext>
            </a:extLst>
          </p:cNvPr>
          <p:cNvSpPr/>
          <p:nvPr/>
        </p:nvSpPr>
        <p:spPr bwMode="white">
          <a:xfrm>
            <a:off x="6653002" y="3664383"/>
            <a:ext cx="22851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10EBFB-D5A7-FC02-EA07-C80DDC92FF85}"/>
              </a:ext>
            </a:extLst>
          </p:cNvPr>
          <p:cNvSpPr/>
          <p:nvPr/>
        </p:nvSpPr>
        <p:spPr bwMode="white">
          <a:xfrm>
            <a:off x="10204488" y="3664383"/>
            <a:ext cx="228513" cy="24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B4B33-0F17-C18A-2BA9-CDBCAF568B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3065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67452-0166-EE12-6B33-7536114FDE43}"/>
              </a:ext>
            </a:extLst>
          </p:cNvPr>
          <p:cNvSpPr/>
          <p:nvPr/>
        </p:nvSpPr>
        <p:spPr bwMode="white">
          <a:xfrm>
            <a:off x="1155396" y="4166684"/>
            <a:ext cx="390377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7F4A84-1626-DE4F-AA7F-AEA1D70F3641}"/>
              </a:ext>
            </a:extLst>
          </p:cNvPr>
          <p:cNvSpPr/>
          <p:nvPr/>
        </p:nvSpPr>
        <p:spPr bwMode="white">
          <a:xfrm>
            <a:off x="2317008" y="4166684"/>
            <a:ext cx="218992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1B53DF-A48C-9934-1493-FBD57527B6AF}"/>
              </a:ext>
            </a:extLst>
          </p:cNvPr>
          <p:cNvSpPr/>
          <p:nvPr/>
        </p:nvSpPr>
        <p:spPr bwMode="white">
          <a:xfrm>
            <a:off x="3392927" y="4166684"/>
            <a:ext cx="228513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506D69-7FD7-6F4F-C269-D2BF8B76BAAB}"/>
              </a:ext>
            </a:extLst>
          </p:cNvPr>
          <p:cNvSpPr/>
          <p:nvPr/>
        </p:nvSpPr>
        <p:spPr bwMode="white">
          <a:xfrm>
            <a:off x="4326025" y="4166684"/>
            <a:ext cx="228513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254949-66B0-49B3-8C45-C3DF8009CDE2}"/>
              </a:ext>
            </a:extLst>
          </p:cNvPr>
          <p:cNvSpPr/>
          <p:nvPr/>
        </p:nvSpPr>
        <p:spPr bwMode="white">
          <a:xfrm>
            <a:off x="6773028" y="4166684"/>
            <a:ext cx="380856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BFCEBA-04EF-BF5A-EDC6-3EE2D8E917A1}"/>
              </a:ext>
            </a:extLst>
          </p:cNvPr>
          <p:cNvSpPr/>
          <p:nvPr/>
        </p:nvSpPr>
        <p:spPr bwMode="white">
          <a:xfrm>
            <a:off x="7925119" y="4166684"/>
            <a:ext cx="218992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D04CBB-CA9F-92C7-44CE-CEB1C02BB5B8}"/>
              </a:ext>
            </a:extLst>
          </p:cNvPr>
          <p:cNvSpPr/>
          <p:nvPr/>
        </p:nvSpPr>
        <p:spPr bwMode="white">
          <a:xfrm>
            <a:off x="9010559" y="4166684"/>
            <a:ext cx="22851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92EDD2-6CCF-2B88-F117-165A53444F97}"/>
              </a:ext>
            </a:extLst>
          </p:cNvPr>
          <p:cNvSpPr/>
          <p:nvPr/>
        </p:nvSpPr>
        <p:spPr bwMode="white">
          <a:xfrm>
            <a:off x="9943658" y="4166684"/>
            <a:ext cx="218992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BE8600-ADB7-798E-981E-F5B123533D8C}"/>
              </a:ext>
            </a:extLst>
          </p:cNvPr>
          <p:cNvSpPr/>
          <p:nvPr/>
        </p:nvSpPr>
        <p:spPr bwMode="white">
          <a:xfrm>
            <a:off x="1742269" y="4221088"/>
            <a:ext cx="287081" cy="18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822452-66DE-C2C7-C229-63E50FA3899C}"/>
              </a:ext>
            </a:extLst>
          </p:cNvPr>
          <p:cNvSpPr/>
          <p:nvPr/>
        </p:nvSpPr>
        <p:spPr bwMode="white">
          <a:xfrm>
            <a:off x="2809387" y="4221087"/>
            <a:ext cx="300630" cy="1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3B0BF3-8217-C128-7E03-56D325C3C56B}"/>
              </a:ext>
            </a:extLst>
          </p:cNvPr>
          <p:cNvSpPr/>
          <p:nvPr/>
        </p:nvSpPr>
        <p:spPr bwMode="white">
          <a:xfrm>
            <a:off x="7343971" y="4204003"/>
            <a:ext cx="287081" cy="18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388588-DE04-F20F-140E-A25908B8AA7D}"/>
              </a:ext>
            </a:extLst>
          </p:cNvPr>
          <p:cNvSpPr/>
          <p:nvPr/>
        </p:nvSpPr>
        <p:spPr bwMode="white">
          <a:xfrm>
            <a:off x="8427021" y="4230617"/>
            <a:ext cx="287081" cy="18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34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D9E58-F32B-9088-3096-D849DEF0F5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1493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18DFB5-3308-A75D-21DA-5D13F9492A8A}"/>
              </a:ext>
            </a:extLst>
          </p:cNvPr>
          <p:cNvSpPr/>
          <p:nvPr/>
        </p:nvSpPr>
        <p:spPr bwMode="white">
          <a:xfrm>
            <a:off x="3584550" y="2653447"/>
            <a:ext cx="390377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8EDC20-7D38-CB2B-B87B-27A932860DFC}"/>
              </a:ext>
            </a:extLst>
          </p:cNvPr>
          <p:cNvSpPr/>
          <p:nvPr/>
        </p:nvSpPr>
        <p:spPr bwMode="white">
          <a:xfrm>
            <a:off x="5222233" y="2653447"/>
            <a:ext cx="361813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44B229-84EF-BACD-2C4F-27B667AC1D01}"/>
              </a:ext>
            </a:extLst>
          </p:cNvPr>
          <p:cNvSpPr/>
          <p:nvPr/>
        </p:nvSpPr>
        <p:spPr bwMode="white">
          <a:xfrm>
            <a:off x="6936087" y="2653447"/>
            <a:ext cx="228513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4F688-0CFC-179C-DB4B-4B6ABDCC0E07}"/>
              </a:ext>
            </a:extLst>
          </p:cNvPr>
          <p:cNvSpPr/>
          <p:nvPr/>
        </p:nvSpPr>
        <p:spPr bwMode="white">
          <a:xfrm>
            <a:off x="8573769" y="2653447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055D41-050E-B913-5723-2AF00979812E}"/>
              </a:ext>
            </a:extLst>
          </p:cNvPr>
          <p:cNvSpPr/>
          <p:nvPr/>
        </p:nvSpPr>
        <p:spPr bwMode="white">
          <a:xfrm>
            <a:off x="3584550" y="3865488"/>
            <a:ext cx="371335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CAB2A2-59CF-B143-9EB1-5925F8663BFA}"/>
              </a:ext>
            </a:extLst>
          </p:cNvPr>
          <p:cNvSpPr/>
          <p:nvPr/>
        </p:nvSpPr>
        <p:spPr bwMode="white">
          <a:xfrm>
            <a:off x="5222233" y="3865488"/>
            <a:ext cx="390377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F370AD-E08D-9CCD-87C0-285669030D91}"/>
              </a:ext>
            </a:extLst>
          </p:cNvPr>
          <p:cNvSpPr/>
          <p:nvPr/>
        </p:nvSpPr>
        <p:spPr bwMode="white">
          <a:xfrm>
            <a:off x="6936087" y="3865488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32F0E8-7B99-FBE4-B08E-A8505D453592}"/>
              </a:ext>
            </a:extLst>
          </p:cNvPr>
          <p:cNvSpPr/>
          <p:nvPr/>
        </p:nvSpPr>
        <p:spPr bwMode="white">
          <a:xfrm>
            <a:off x="8573769" y="3865488"/>
            <a:ext cx="228513" cy="24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65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B918E3-D966-D667-3510-82898D45CE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7509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0A86A9-4583-4CB4-D781-48730AA1EE38}"/>
              </a:ext>
            </a:extLst>
          </p:cNvPr>
          <p:cNvSpPr/>
          <p:nvPr/>
        </p:nvSpPr>
        <p:spPr bwMode="white">
          <a:xfrm>
            <a:off x="7296705" y="2964610"/>
            <a:ext cx="380856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2BEACF-D408-369E-BFBC-B361CDE8ED4A}"/>
              </a:ext>
            </a:extLst>
          </p:cNvPr>
          <p:cNvSpPr/>
          <p:nvPr/>
        </p:nvSpPr>
        <p:spPr bwMode="white">
          <a:xfrm>
            <a:off x="8448796" y="2964610"/>
            <a:ext cx="228513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D7341D-70A5-1298-0DCB-D278E197804D}"/>
              </a:ext>
            </a:extLst>
          </p:cNvPr>
          <p:cNvSpPr/>
          <p:nvPr/>
        </p:nvSpPr>
        <p:spPr bwMode="white">
          <a:xfrm>
            <a:off x="9534237" y="2964610"/>
            <a:ext cx="228513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C88084-7B51-472B-22D4-2B54A4B2B5DA}"/>
              </a:ext>
            </a:extLst>
          </p:cNvPr>
          <p:cNvSpPr/>
          <p:nvPr/>
        </p:nvSpPr>
        <p:spPr bwMode="white">
          <a:xfrm>
            <a:off x="10467335" y="2964610"/>
            <a:ext cx="218992" cy="24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5EFC584-C601-5316-A97E-EA1C385C79F5}"/>
              </a:ext>
            </a:extLst>
          </p:cNvPr>
          <p:cNvSpPr/>
          <p:nvPr/>
        </p:nvSpPr>
        <p:spPr bwMode="white">
          <a:xfrm>
            <a:off x="7870578" y="3032071"/>
            <a:ext cx="287081" cy="18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50C172-A597-0135-7178-62985BC68379}"/>
              </a:ext>
            </a:extLst>
          </p:cNvPr>
          <p:cNvSpPr/>
          <p:nvPr/>
        </p:nvSpPr>
        <p:spPr bwMode="white">
          <a:xfrm>
            <a:off x="8956752" y="3013282"/>
            <a:ext cx="287081" cy="18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57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81685-D7BF-339E-7F48-A100CA7139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501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B4380B-9563-C50F-0609-2DCA6A766423}"/>
              </a:ext>
            </a:extLst>
          </p:cNvPr>
          <p:cNvSpPr/>
          <p:nvPr/>
        </p:nvSpPr>
        <p:spPr bwMode="white">
          <a:xfrm>
            <a:off x="5745910" y="3629841"/>
            <a:ext cx="390377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5BC862-4B57-8224-1B5A-20C4578C574C}"/>
              </a:ext>
            </a:extLst>
          </p:cNvPr>
          <p:cNvSpPr/>
          <p:nvPr/>
        </p:nvSpPr>
        <p:spPr bwMode="white">
          <a:xfrm>
            <a:off x="6907522" y="3629841"/>
            <a:ext cx="218992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98ED67-3898-7A7A-8FB1-E6CE38177739}"/>
              </a:ext>
            </a:extLst>
          </p:cNvPr>
          <p:cNvSpPr/>
          <p:nvPr/>
        </p:nvSpPr>
        <p:spPr bwMode="white">
          <a:xfrm>
            <a:off x="7992963" y="3629841"/>
            <a:ext cx="218992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3F6D16-D384-4C6E-6BB0-424A3499AD90}"/>
              </a:ext>
            </a:extLst>
          </p:cNvPr>
          <p:cNvSpPr/>
          <p:nvPr/>
        </p:nvSpPr>
        <p:spPr bwMode="white">
          <a:xfrm>
            <a:off x="8916540" y="3629841"/>
            <a:ext cx="228513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0B6263-2AC2-0E1E-05D7-1F497AF4A186}"/>
              </a:ext>
            </a:extLst>
          </p:cNvPr>
          <p:cNvSpPr/>
          <p:nvPr/>
        </p:nvSpPr>
        <p:spPr bwMode="white">
          <a:xfrm>
            <a:off x="6345039" y="3684556"/>
            <a:ext cx="287081" cy="18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4C3DA0-C4D6-A71F-4D96-7336581658BC}"/>
              </a:ext>
            </a:extLst>
          </p:cNvPr>
          <p:cNvSpPr/>
          <p:nvPr/>
        </p:nvSpPr>
        <p:spPr bwMode="white">
          <a:xfrm>
            <a:off x="7392144" y="3657198"/>
            <a:ext cx="360040" cy="21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33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2025-01-21T15:29:27Z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