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68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80" y="1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8FCD24B-130D-F8D9-786C-760D6E3AC8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3047595"/>
            <a:ext cx="9768408" cy="76281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386A63-EAA4-286C-DFF6-31CD2DC389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412776"/>
            <a:ext cx="11340000" cy="389473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4B6B4B-B402-DA3E-CDD0-F6C82C718409}"/>
              </a:ext>
            </a:extLst>
          </p:cNvPr>
          <p:cNvSpPr/>
          <p:nvPr/>
        </p:nvSpPr>
        <p:spPr bwMode="white">
          <a:xfrm>
            <a:off x="1696921" y="2174582"/>
            <a:ext cx="133299" cy="76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B7B03CC-B384-9ECC-E323-D5D09544AE1F}"/>
              </a:ext>
            </a:extLst>
          </p:cNvPr>
          <p:cNvSpPr/>
          <p:nvPr/>
        </p:nvSpPr>
        <p:spPr bwMode="white">
          <a:xfrm>
            <a:off x="3829717" y="2174582"/>
            <a:ext cx="133299" cy="76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D7F7B8E-59F3-0B3D-E3F3-87802827EDC3}"/>
              </a:ext>
            </a:extLst>
          </p:cNvPr>
          <p:cNvSpPr/>
          <p:nvPr/>
        </p:nvSpPr>
        <p:spPr bwMode="white">
          <a:xfrm>
            <a:off x="5962513" y="2174582"/>
            <a:ext cx="123778" cy="76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14EEAD9-6E38-0373-E978-D97C46EC9257}"/>
              </a:ext>
            </a:extLst>
          </p:cNvPr>
          <p:cNvSpPr/>
          <p:nvPr/>
        </p:nvSpPr>
        <p:spPr bwMode="white">
          <a:xfrm>
            <a:off x="8085788" y="2174582"/>
            <a:ext cx="133299" cy="76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6125AA7-9806-4EA3-59E0-7D9E5AAAA9FA}"/>
              </a:ext>
            </a:extLst>
          </p:cNvPr>
          <p:cNvSpPr/>
          <p:nvPr/>
        </p:nvSpPr>
        <p:spPr bwMode="white">
          <a:xfrm>
            <a:off x="10218584" y="2174582"/>
            <a:ext cx="133299" cy="76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95EF236-45D8-D49D-5A40-B67AA0078F05}"/>
              </a:ext>
            </a:extLst>
          </p:cNvPr>
          <p:cNvSpPr/>
          <p:nvPr/>
        </p:nvSpPr>
        <p:spPr bwMode="white">
          <a:xfrm>
            <a:off x="1611229" y="3412518"/>
            <a:ext cx="1028387" cy="376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ECC862F9-D776-0752-FBB1-7DFFEC6D28E4}"/>
              </a:ext>
            </a:extLst>
          </p:cNvPr>
          <p:cNvSpPr/>
          <p:nvPr/>
        </p:nvSpPr>
        <p:spPr bwMode="white">
          <a:xfrm>
            <a:off x="4020145" y="4279073"/>
            <a:ext cx="618891" cy="295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A7A0FFD4-59CC-04F4-6E90-8F05122451A8}"/>
              </a:ext>
            </a:extLst>
          </p:cNvPr>
          <p:cNvSpPr/>
          <p:nvPr/>
        </p:nvSpPr>
        <p:spPr bwMode="white">
          <a:xfrm>
            <a:off x="7647803" y="4288596"/>
            <a:ext cx="361813" cy="276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A1820F2E-313A-D460-CEFC-1BA2CA9CD018}"/>
              </a:ext>
            </a:extLst>
          </p:cNvPr>
          <p:cNvSpPr/>
          <p:nvPr/>
        </p:nvSpPr>
        <p:spPr bwMode="white">
          <a:xfrm>
            <a:off x="5067501" y="4764725"/>
            <a:ext cx="190428" cy="228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46F20962-084D-21A3-3A3D-C17ADC42FC74}"/>
              </a:ext>
            </a:extLst>
          </p:cNvPr>
          <p:cNvSpPr/>
          <p:nvPr/>
        </p:nvSpPr>
        <p:spPr bwMode="white">
          <a:xfrm>
            <a:off x="6771833" y="4764725"/>
            <a:ext cx="361813" cy="228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C0A6D1B-A9E4-983C-8C3F-080A423606A5}"/>
              </a:ext>
            </a:extLst>
          </p:cNvPr>
          <p:cNvSpPr/>
          <p:nvPr/>
        </p:nvSpPr>
        <p:spPr bwMode="white">
          <a:xfrm>
            <a:off x="3588551" y="3412518"/>
            <a:ext cx="1028387" cy="376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93186472-D1FF-FAC9-9BD3-BBF80AB1B896}"/>
              </a:ext>
            </a:extLst>
          </p:cNvPr>
          <p:cNvSpPr/>
          <p:nvPr/>
        </p:nvSpPr>
        <p:spPr bwMode="white">
          <a:xfrm>
            <a:off x="5740203" y="3393679"/>
            <a:ext cx="1028387" cy="376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0B2B1DE9-500C-140D-34A3-0C70C72DDFC8}"/>
              </a:ext>
            </a:extLst>
          </p:cNvPr>
          <p:cNvSpPr/>
          <p:nvPr/>
        </p:nvSpPr>
        <p:spPr bwMode="white">
          <a:xfrm>
            <a:off x="7931693" y="3355647"/>
            <a:ext cx="1028387" cy="376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CC6491DA-429B-5642-5A25-96FB9DEF8BA1}"/>
              </a:ext>
            </a:extLst>
          </p:cNvPr>
          <p:cNvSpPr/>
          <p:nvPr/>
        </p:nvSpPr>
        <p:spPr bwMode="white">
          <a:xfrm>
            <a:off x="9912424" y="3284984"/>
            <a:ext cx="1028387" cy="376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9" grpId="0" animBg="1"/>
      <p:bldP spid="20" grpId="0" animBg="1"/>
      <p:bldP spid="21" grpId="0" animBg="1"/>
      <p:bldP spid="22" grpId="0" animBg="1"/>
      <p:bldP spid="2" grpId="0" animBg="1"/>
      <p:bldP spid="23" grpId="0" animBg="1"/>
      <p:bldP spid="24" grpId="0" animBg="1"/>
      <p:bldP spid="2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7A9D7E-1F85-AEA5-C2AE-8DB6DFDEE8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84784"/>
            <a:ext cx="11340000" cy="32090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5A1556-DE4F-0887-7879-861C8203F799}"/>
              </a:ext>
            </a:extLst>
          </p:cNvPr>
          <p:cNvSpPr/>
          <p:nvPr/>
        </p:nvSpPr>
        <p:spPr bwMode="white">
          <a:xfrm>
            <a:off x="2396931" y="2398927"/>
            <a:ext cx="399899" cy="238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E0E5B8C-DF2C-AE85-C94A-CE7C46ECEE5B}"/>
              </a:ext>
            </a:extLst>
          </p:cNvPr>
          <p:cNvSpPr/>
          <p:nvPr/>
        </p:nvSpPr>
        <p:spPr bwMode="white">
          <a:xfrm>
            <a:off x="5243833" y="2389405"/>
            <a:ext cx="390377" cy="257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85B8959-2A2C-9916-54CA-09C70DE097EE}"/>
              </a:ext>
            </a:extLst>
          </p:cNvPr>
          <p:cNvSpPr/>
          <p:nvPr/>
        </p:nvSpPr>
        <p:spPr bwMode="white">
          <a:xfrm>
            <a:off x="8071692" y="2389405"/>
            <a:ext cx="409420" cy="257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EC8BCB6-5A57-9A33-2DAA-D73D73F66F32}"/>
              </a:ext>
            </a:extLst>
          </p:cNvPr>
          <p:cNvSpPr/>
          <p:nvPr/>
        </p:nvSpPr>
        <p:spPr bwMode="white">
          <a:xfrm>
            <a:off x="10918594" y="2389405"/>
            <a:ext cx="399899" cy="257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52265FB-1E77-0E0C-4E06-363244E74986}"/>
              </a:ext>
            </a:extLst>
          </p:cNvPr>
          <p:cNvSpPr/>
          <p:nvPr/>
        </p:nvSpPr>
        <p:spPr bwMode="white">
          <a:xfrm>
            <a:off x="767408" y="2780928"/>
            <a:ext cx="2088232" cy="1912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7244C4BC-27CF-F42F-4852-F26CA99C27DE}"/>
              </a:ext>
            </a:extLst>
          </p:cNvPr>
          <p:cNvSpPr/>
          <p:nvPr/>
        </p:nvSpPr>
        <p:spPr bwMode="white">
          <a:xfrm>
            <a:off x="3791744" y="2848138"/>
            <a:ext cx="2088232" cy="1912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FD2E20F5-8539-1583-5F7A-6ACDADC19FE9}"/>
              </a:ext>
            </a:extLst>
          </p:cNvPr>
          <p:cNvSpPr/>
          <p:nvPr/>
        </p:nvSpPr>
        <p:spPr bwMode="white">
          <a:xfrm>
            <a:off x="6463796" y="2924944"/>
            <a:ext cx="2088232" cy="1912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C6510641-B962-7BC8-6D5E-EB2A67051B57}"/>
              </a:ext>
            </a:extLst>
          </p:cNvPr>
          <p:cNvSpPr/>
          <p:nvPr/>
        </p:nvSpPr>
        <p:spPr bwMode="white">
          <a:xfrm>
            <a:off x="9135849" y="2746279"/>
            <a:ext cx="2088232" cy="1912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4944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animBg="1"/>
      <p:bldP spid="40" grpId="0" animBg="1"/>
      <p:bldP spid="41" grpId="0" animBg="1"/>
      <p:bldP spid="4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D2BB27-FEAD-D923-1BEE-6E530EEAB6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84784"/>
            <a:ext cx="11340000" cy="321444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2E5950-ACA8-0134-D677-5383D4DC547C}"/>
              </a:ext>
            </a:extLst>
          </p:cNvPr>
          <p:cNvSpPr/>
          <p:nvPr/>
        </p:nvSpPr>
        <p:spPr bwMode="white">
          <a:xfrm>
            <a:off x="4758241" y="4155539"/>
            <a:ext cx="399899" cy="247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C9C3190-056B-81C4-F3E7-CA0248BFFDD5}"/>
              </a:ext>
            </a:extLst>
          </p:cNvPr>
          <p:cNvSpPr/>
          <p:nvPr/>
        </p:nvSpPr>
        <p:spPr bwMode="white">
          <a:xfrm>
            <a:off x="5329526" y="4250924"/>
            <a:ext cx="342770" cy="38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031B0A8-1881-160E-930E-110B5DEDD8A3}"/>
              </a:ext>
            </a:extLst>
          </p:cNvPr>
          <p:cNvSpPr/>
          <p:nvPr/>
        </p:nvSpPr>
        <p:spPr bwMode="white">
          <a:xfrm>
            <a:off x="5843682" y="4155539"/>
            <a:ext cx="399899" cy="247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DEDB269-94AE-517B-405F-92769BDD4331}"/>
              </a:ext>
            </a:extLst>
          </p:cNvPr>
          <p:cNvSpPr/>
          <p:nvPr/>
        </p:nvSpPr>
        <p:spPr bwMode="white">
          <a:xfrm>
            <a:off x="6776780" y="4165078"/>
            <a:ext cx="390377" cy="23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830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0A2522-938F-D1DE-C9C1-A833361FF2C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84784"/>
            <a:ext cx="11340000" cy="20679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006529-CFC1-563E-B033-A8133FFDB4B2}"/>
              </a:ext>
            </a:extLst>
          </p:cNvPr>
          <p:cNvSpPr/>
          <p:nvPr/>
        </p:nvSpPr>
        <p:spPr bwMode="white">
          <a:xfrm>
            <a:off x="4249854" y="3019090"/>
            <a:ext cx="390377" cy="238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D22D7C5-F2B2-E1F2-4215-FCBAB92C0E25}"/>
              </a:ext>
            </a:extLst>
          </p:cNvPr>
          <p:cNvSpPr/>
          <p:nvPr/>
        </p:nvSpPr>
        <p:spPr bwMode="white">
          <a:xfrm>
            <a:off x="4830660" y="3104858"/>
            <a:ext cx="333249" cy="38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BE15BCE-0ABB-F621-73ED-19D6CB6E4383}"/>
              </a:ext>
            </a:extLst>
          </p:cNvPr>
          <p:cNvSpPr/>
          <p:nvPr/>
        </p:nvSpPr>
        <p:spPr bwMode="white">
          <a:xfrm>
            <a:off x="5354338" y="3009560"/>
            <a:ext cx="380856" cy="247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56F95C5-71FA-9A0A-6271-3323185C4231}"/>
              </a:ext>
            </a:extLst>
          </p:cNvPr>
          <p:cNvSpPr/>
          <p:nvPr/>
        </p:nvSpPr>
        <p:spPr bwMode="white">
          <a:xfrm>
            <a:off x="6268393" y="3009560"/>
            <a:ext cx="399899" cy="247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9200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3AF05B-4EBC-C2A3-1CDE-7E68662669E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30789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16C99A-D666-F197-E19E-20AD99C77250}"/>
              </a:ext>
            </a:extLst>
          </p:cNvPr>
          <p:cNvSpPr/>
          <p:nvPr/>
        </p:nvSpPr>
        <p:spPr bwMode="white">
          <a:xfrm>
            <a:off x="5731031" y="3109523"/>
            <a:ext cx="409420" cy="247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CDE5718-1D6B-DA78-B479-937454B6113F}"/>
              </a:ext>
            </a:extLst>
          </p:cNvPr>
          <p:cNvSpPr/>
          <p:nvPr/>
        </p:nvSpPr>
        <p:spPr bwMode="white">
          <a:xfrm>
            <a:off x="6816472" y="3109523"/>
            <a:ext cx="399899" cy="247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FB37E26-1D82-CB69-26B0-B44164D09B43}"/>
              </a:ext>
            </a:extLst>
          </p:cNvPr>
          <p:cNvSpPr/>
          <p:nvPr/>
        </p:nvSpPr>
        <p:spPr bwMode="white">
          <a:xfrm>
            <a:off x="7749570" y="3109523"/>
            <a:ext cx="399899" cy="238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1A404AD-4567-A916-D8D4-97EDFE88CA08}"/>
              </a:ext>
            </a:extLst>
          </p:cNvPr>
          <p:cNvSpPr/>
          <p:nvPr/>
        </p:nvSpPr>
        <p:spPr bwMode="white">
          <a:xfrm>
            <a:off x="6345163" y="3181161"/>
            <a:ext cx="328487" cy="166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1967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65</cp:revision>
  <dcterms:created xsi:type="dcterms:W3CDTF">2015-09-16T06:44:00Z</dcterms:created>
  <dcterms:modified xsi:type="dcterms:W3CDTF">2025-01-23T15:43:19Z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