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1CE9B7-C984-4C20-372E-DEAAC1BA2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57" y="2909815"/>
            <a:ext cx="8497486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8D5C2-3963-0028-A928-4CBDF911F9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4582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FA425-E1FF-67C9-663E-1798FCF0D38B}"/>
              </a:ext>
            </a:extLst>
          </p:cNvPr>
          <p:cNvSpPr/>
          <p:nvPr/>
        </p:nvSpPr>
        <p:spPr bwMode="white">
          <a:xfrm>
            <a:off x="1863732" y="2389959"/>
            <a:ext cx="22851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7DD39-9576-166A-107B-C653E3DACBF9}"/>
              </a:ext>
            </a:extLst>
          </p:cNvPr>
          <p:cNvSpPr/>
          <p:nvPr/>
        </p:nvSpPr>
        <p:spPr bwMode="white">
          <a:xfrm>
            <a:off x="3463329" y="2389959"/>
            <a:ext cx="228513" cy="24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353B4-419C-0EFF-CD97-3E93ACE0A46E}"/>
              </a:ext>
            </a:extLst>
          </p:cNvPr>
          <p:cNvSpPr/>
          <p:nvPr/>
        </p:nvSpPr>
        <p:spPr bwMode="white">
          <a:xfrm>
            <a:off x="6329274" y="2389959"/>
            <a:ext cx="704584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71AB6F3-FC0B-6E4F-F41D-951412816F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49080"/>
            <a:ext cx="11340000" cy="174273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CD285F-851C-68AE-909F-D0375EBB1FC0}"/>
              </a:ext>
            </a:extLst>
          </p:cNvPr>
          <p:cNvSpPr/>
          <p:nvPr/>
        </p:nvSpPr>
        <p:spPr bwMode="white">
          <a:xfrm>
            <a:off x="1840358" y="4368112"/>
            <a:ext cx="22851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010CB2-61DE-9120-945E-96D9571433CC}"/>
              </a:ext>
            </a:extLst>
          </p:cNvPr>
          <p:cNvSpPr/>
          <p:nvPr/>
        </p:nvSpPr>
        <p:spPr bwMode="white">
          <a:xfrm>
            <a:off x="3439955" y="4368112"/>
            <a:ext cx="228513" cy="24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EDCED8-CBF7-4CF8-09AF-89997A23DBE4}"/>
              </a:ext>
            </a:extLst>
          </p:cNvPr>
          <p:cNvSpPr/>
          <p:nvPr/>
        </p:nvSpPr>
        <p:spPr bwMode="white">
          <a:xfrm>
            <a:off x="6334464" y="4368112"/>
            <a:ext cx="676020" cy="25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5BDFA-F504-6F1F-5459-57787B396A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04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C8DC53-6F10-A51F-7050-F7B0C8D4C044}"/>
              </a:ext>
            </a:extLst>
          </p:cNvPr>
          <p:cNvSpPr/>
          <p:nvPr/>
        </p:nvSpPr>
        <p:spPr bwMode="white">
          <a:xfrm>
            <a:off x="8595370" y="2660460"/>
            <a:ext cx="685541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CEF45-7400-92E6-7C3B-460FDD349845}"/>
              </a:ext>
            </a:extLst>
          </p:cNvPr>
          <p:cNvSpPr/>
          <p:nvPr/>
        </p:nvSpPr>
        <p:spPr bwMode="white">
          <a:xfrm>
            <a:off x="8595370" y="3317638"/>
            <a:ext cx="1037833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6CE20BD-E7F7-1D2E-CE6B-E19B4F33C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145059"/>
            <a:ext cx="5136264" cy="234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4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CF4AF-9091-5C08-C66D-66BF0E0F5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19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58AE8-6376-38B2-2EE1-7B61E3D85341}"/>
              </a:ext>
            </a:extLst>
          </p:cNvPr>
          <p:cNvSpPr/>
          <p:nvPr/>
        </p:nvSpPr>
        <p:spPr bwMode="white">
          <a:xfrm>
            <a:off x="5453304" y="3883449"/>
            <a:ext cx="399899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37603D-FF71-A486-9134-6837F6990BD9}"/>
              </a:ext>
            </a:extLst>
          </p:cNvPr>
          <p:cNvSpPr/>
          <p:nvPr/>
        </p:nvSpPr>
        <p:spPr bwMode="white">
          <a:xfrm>
            <a:off x="8671541" y="3883449"/>
            <a:ext cx="399898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76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C1C19-B1F5-8FDF-4BCF-165679D2BC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097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CDE5C-6A75-850F-482E-C9DC47DCA46D}"/>
              </a:ext>
            </a:extLst>
          </p:cNvPr>
          <p:cNvSpPr/>
          <p:nvPr/>
        </p:nvSpPr>
        <p:spPr bwMode="white">
          <a:xfrm>
            <a:off x="6338795" y="2943180"/>
            <a:ext cx="704584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C6F1A3-F7E5-A6AD-282A-570EC4898754}"/>
              </a:ext>
            </a:extLst>
          </p:cNvPr>
          <p:cNvSpPr/>
          <p:nvPr/>
        </p:nvSpPr>
        <p:spPr bwMode="white">
          <a:xfrm>
            <a:off x="6338795" y="3600889"/>
            <a:ext cx="704584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5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FDD86-552A-2BBF-5A17-9127CDC67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8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076CD-C621-34E6-74D6-72D7E69F8B5E}"/>
              </a:ext>
            </a:extLst>
          </p:cNvPr>
          <p:cNvSpPr/>
          <p:nvPr/>
        </p:nvSpPr>
        <p:spPr bwMode="white">
          <a:xfrm>
            <a:off x="5415869" y="2120414"/>
            <a:ext cx="1085440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D1BF15-F932-F149-6459-D23D71D01E11}"/>
              </a:ext>
            </a:extLst>
          </p:cNvPr>
          <p:cNvSpPr/>
          <p:nvPr/>
        </p:nvSpPr>
        <p:spPr bwMode="white">
          <a:xfrm>
            <a:off x="7662921" y="2120414"/>
            <a:ext cx="704584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C330D2-6A75-BAD5-5C6A-FC2B5B9E167A}"/>
              </a:ext>
            </a:extLst>
          </p:cNvPr>
          <p:cNvSpPr/>
          <p:nvPr/>
        </p:nvSpPr>
        <p:spPr bwMode="white">
          <a:xfrm>
            <a:off x="9557682" y="2120414"/>
            <a:ext cx="1056876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7ABFF1-68C7-2B25-7C44-70112B40FA04}"/>
              </a:ext>
            </a:extLst>
          </p:cNvPr>
          <p:cNvSpPr/>
          <p:nvPr/>
        </p:nvSpPr>
        <p:spPr bwMode="white">
          <a:xfrm>
            <a:off x="1826297" y="2787957"/>
            <a:ext cx="1075919" cy="26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227068E-C739-B051-7256-E47718D6324A}"/>
              </a:ext>
            </a:extLst>
          </p:cNvPr>
          <p:cNvSpPr/>
          <p:nvPr/>
        </p:nvSpPr>
        <p:spPr bwMode="white">
          <a:xfrm>
            <a:off x="6263274" y="2797494"/>
            <a:ext cx="704584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835E56-DF42-4D3B-A4AF-97A4E2D1C417}"/>
              </a:ext>
            </a:extLst>
          </p:cNvPr>
          <p:cNvSpPr/>
          <p:nvPr/>
        </p:nvSpPr>
        <p:spPr bwMode="white">
          <a:xfrm>
            <a:off x="9462468" y="2797494"/>
            <a:ext cx="704584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8DEC9C-8A96-155E-6F30-04DE5B128754}"/>
              </a:ext>
            </a:extLst>
          </p:cNvPr>
          <p:cNvSpPr/>
          <p:nvPr/>
        </p:nvSpPr>
        <p:spPr bwMode="white">
          <a:xfrm>
            <a:off x="2711788" y="3455500"/>
            <a:ext cx="704584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5867B6-C9DA-AC33-5DD6-D8663B2D030B}"/>
              </a:ext>
            </a:extLst>
          </p:cNvPr>
          <p:cNvSpPr/>
          <p:nvPr/>
        </p:nvSpPr>
        <p:spPr bwMode="white">
          <a:xfrm>
            <a:off x="6444181" y="3455500"/>
            <a:ext cx="704584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8E01CCE-4E99-A74B-AE10-2D602DE758E5}"/>
              </a:ext>
            </a:extLst>
          </p:cNvPr>
          <p:cNvSpPr/>
          <p:nvPr/>
        </p:nvSpPr>
        <p:spPr bwMode="white">
          <a:xfrm>
            <a:off x="8415113" y="3455500"/>
            <a:ext cx="685541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03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