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5EA667-CA03-1AFC-0A77-BB2E994F4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24" y="2900279"/>
            <a:ext cx="11064552" cy="10574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4643E-7719-94CD-08FC-444BF7563A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179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3114E-0312-4BD5-B77C-BBBCAA7BB977}"/>
              </a:ext>
            </a:extLst>
          </p:cNvPr>
          <p:cNvSpPr/>
          <p:nvPr/>
        </p:nvSpPr>
        <p:spPr bwMode="white">
          <a:xfrm>
            <a:off x="2450307" y="2257297"/>
            <a:ext cx="399899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A9B2A0-DE9F-5F35-3F25-23ACF24B3CCE}"/>
              </a:ext>
            </a:extLst>
          </p:cNvPr>
          <p:cNvSpPr/>
          <p:nvPr/>
        </p:nvSpPr>
        <p:spPr bwMode="white">
          <a:xfrm>
            <a:off x="5287688" y="2257297"/>
            <a:ext cx="409420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E5FACC-59FA-EDF5-82B5-57B93FF50F1F}"/>
              </a:ext>
            </a:extLst>
          </p:cNvPr>
          <p:cNvSpPr/>
          <p:nvPr/>
        </p:nvSpPr>
        <p:spPr bwMode="white">
          <a:xfrm>
            <a:off x="8134590" y="2257297"/>
            <a:ext cx="399899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C90B8D-EF4A-2EF8-94D2-4C0BD5F36BC3}"/>
              </a:ext>
            </a:extLst>
          </p:cNvPr>
          <p:cNvSpPr/>
          <p:nvPr/>
        </p:nvSpPr>
        <p:spPr bwMode="white">
          <a:xfrm>
            <a:off x="10971970" y="2257297"/>
            <a:ext cx="399899" cy="248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DA55A9-FB0D-201C-18D4-33BD73C6DF3E}"/>
              </a:ext>
            </a:extLst>
          </p:cNvPr>
          <p:cNvSpPr/>
          <p:nvPr/>
        </p:nvSpPr>
        <p:spPr bwMode="white">
          <a:xfrm>
            <a:off x="839416" y="2691740"/>
            <a:ext cx="1944216" cy="196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D26BAAF-EE6E-F26A-BF9F-CB55326FA9F8}"/>
              </a:ext>
            </a:extLst>
          </p:cNvPr>
          <p:cNvSpPr/>
          <p:nvPr/>
        </p:nvSpPr>
        <p:spPr bwMode="white">
          <a:xfrm>
            <a:off x="3791744" y="2691739"/>
            <a:ext cx="1944216" cy="196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CAC61D9-8967-5C0D-5ADB-1F346D1DCA95}"/>
              </a:ext>
            </a:extLst>
          </p:cNvPr>
          <p:cNvSpPr/>
          <p:nvPr/>
        </p:nvSpPr>
        <p:spPr bwMode="white">
          <a:xfrm>
            <a:off x="6312024" y="2780928"/>
            <a:ext cx="1944216" cy="196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6D26583-D7FC-A49B-8F5B-58CF8B187F20}"/>
              </a:ext>
            </a:extLst>
          </p:cNvPr>
          <p:cNvSpPr/>
          <p:nvPr/>
        </p:nvSpPr>
        <p:spPr bwMode="white">
          <a:xfrm>
            <a:off x="9427653" y="2780927"/>
            <a:ext cx="1944216" cy="196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9BA8C1-0BFF-5BF2-57C7-0F73822511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341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29426-68A6-5E4F-BA0D-264C7D104E70}"/>
              </a:ext>
            </a:extLst>
          </p:cNvPr>
          <p:cNvSpPr/>
          <p:nvPr/>
        </p:nvSpPr>
        <p:spPr bwMode="white">
          <a:xfrm>
            <a:off x="2269401" y="2555284"/>
            <a:ext cx="380856" cy="26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7B0E0-4AB9-2C06-09D3-32AB6A984402}"/>
              </a:ext>
            </a:extLst>
          </p:cNvPr>
          <p:cNvSpPr/>
          <p:nvPr/>
        </p:nvSpPr>
        <p:spPr bwMode="white">
          <a:xfrm>
            <a:off x="5382902" y="2636912"/>
            <a:ext cx="323727" cy="1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A4B8F7-D5F9-7CC3-0981-018469F9CB0E}"/>
              </a:ext>
            </a:extLst>
          </p:cNvPr>
          <p:cNvSpPr/>
          <p:nvPr/>
        </p:nvSpPr>
        <p:spPr bwMode="white">
          <a:xfrm>
            <a:off x="9857965" y="2555284"/>
            <a:ext cx="380856" cy="258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04A93F-2396-DF30-E27C-E90ADAAD519B}"/>
              </a:ext>
            </a:extLst>
          </p:cNvPr>
          <p:cNvSpPr/>
          <p:nvPr/>
        </p:nvSpPr>
        <p:spPr bwMode="white">
          <a:xfrm>
            <a:off x="6068444" y="3310370"/>
            <a:ext cx="371335" cy="26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D04585-C1FD-8323-0943-30257F2AB9AA}"/>
              </a:ext>
            </a:extLst>
          </p:cNvPr>
          <p:cNvSpPr/>
          <p:nvPr/>
        </p:nvSpPr>
        <p:spPr bwMode="white">
          <a:xfrm>
            <a:off x="9857965" y="3310370"/>
            <a:ext cx="380856" cy="26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A87E5C-B4F4-59A4-39FF-11437F5DF7D0}"/>
              </a:ext>
            </a:extLst>
          </p:cNvPr>
          <p:cNvSpPr/>
          <p:nvPr/>
        </p:nvSpPr>
        <p:spPr bwMode="white">
          <a:xfrm>
            <a:off x="2295477" y="3373506"/>
            <a:ext cx="323727" cy="1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6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A09BE-AFAE-B3CA-B549-5B4131A0E9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2767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AF9A0F-FAE2-4FA6-F4DF-77347EEE0A9E}"/>
              </a:ext>
            </a:extLst>
          </p:cNvPr>
          <p:cNvSpPr/>
          <p:nvPr/>
        </p:nvSpPr>
        <p:spPr bwMode="white">
          <a:xfrm>
            <a:off x="4811617" y="4156129"/>
            <a:ext cx="399899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A2C75-8047-BB61-44C1-37292F14AB1A}"/>
              </a:ext>
            </a:extLst>
          </p:cNvPr>
          <p:cNvSpPr/>
          <p:nvPr/>
        </p:nvSpPr>
        <p:spPr bwMode="white">
          <a:xfrm>
            <a:off x="5906580" y="4156129"/>
            <a:ext cx="390377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719509-EB01-FBC1-AD1C-A5B0BC5559D5}"/>
              </a:ext>
            </a:extLst>
          </p:cNvPr>
          <p:cNvSpPr/>
          <p:nvPr/>
        </p:nvSpPr>
        <p:spPr bwMode="white">
          <a:xfrm>
            <a:off x="6830156" y="4156129"/>
            <a:ext cx="399899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F365040-D93C-BBDA-875C-978CB17464D7}"/>
              </a:ext>
            </a:extLst>
          </p:cNvPr>
          <p:cNvSpPr/>
          <p:nvPr/>
        </p:nvSpPr>
        <p:spPr bwMode="white">
          <a:xfrm>
            <a:off x="5420988" y="4191740"/>
            <a:ext cx="323727" cy="1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98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DD52E-2D58-B308-BCD5-B760BB8C6F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8377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9325A6-483C-DF61-A9A6-ACCBE70FCEC3}"/>
              </a:ext>
            </a:extLst>
          </p:cNvPr>
          <p:cNvSpPr/>
          <p:nvPr/>
        </p:nvSpPr>
        <p:spPr bwMode="white">
          <a:xfrm>
            <a:off x="1854211" y="2907811"/>
            <a:ext cx="3551486" cy="3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B27CAA-38B8-44C2-6BD1-39150B6A3BC5}"/>
              </a:ext>
            </a:extLst>
          </p:cNvPr>
          <p:cNvSpPr/>
          <p:nvPr/>
        </p:nvSpPr>
        <p:spPr bwMode="white">
          <a:xfrm>
            <a:off x="1559047" y="3717225"/>
            <a:ext cx="399899" cy="24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7FBFAE-BE9A-C26C-44EA-C1E340AFB91D}"/>
              </a:ext>
            </a:extLst>
          </p:cNvPr>
          <p:cNvSpPr/>
          <p:nvPr/>
        </p:nvSpPr>
        <p:spPr bwMode="white">
          <a:xfrm>
            <a:off x="2130332" y="3688657"/>
            <a:ext cx="352292" cy="2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B1225B-FD1B-0DA2-ED36-9F650E75FA0C}"/>
              </a:ext>
            </a:extLst>
          </p:cNvPr>
          <p:cNvSpPr/>
          <p:nvPr/>
        </p:nvSpPr>
        <p:spPr bwMode="white">
          <a:xfrm>
            <a:off x="2644488" y="3717225"/>
            <a:ext cx="399899" cy="24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109A3B-300F-C3DF-A41D-4198BC78283B}"/>
              </a:ext>
            </a:extLst>
          </p:cNvPr>
          <p:cNvSpPr/>
          <p:nvPr/>
        </p:nvSpPr>
        <p:spPr bwMode="white">
          <a:xfrm>
            <a:off x="3577586" y="3717225"/>
            <a:ext cx="399899" cy="24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A9A49A-4D53-4826-AA11-CA5348714E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378711"/>
            <a:ext cx="11340000" cy="213302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98E5EC-0304-E24D-FFB6-043D0021B332}"/>
              </a:ext>
            </a:extLst>
          </p:cNvPr>
          <p:cNvSpPr/>
          <p:nvPr/>
        </p:nvSpPr>
        <p:spPr bwMode="white">
          <a:xfrm>
            <a:off x="1822510" y="5188118"/>
            <a:ext cx="3227758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BAB27B-90EE-8FAB-E944-85473B3F300B}"/>
              </a:ext>
            </a:extLst>
          </p:cNvPr>
          <p:cNvSpPr/>
          <p:nvPr/>
        </p:nvSpPr>
        <p:spPr bwMode="white">
          <a:xfrm>
            <a:off x="1584475" y="5978480"/>
            <a:ext cx="571284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631D05-D4C1-BE32-9FBA-2AAC54E7DBF2}"/>
              </a:ext>
            </a:extLst>
          </p:cNvPr>
          <p:cNvSpPr/>
          <p:nvPr/>
        </p:nvSpPr>
        <p:spPr bwMode="white">
          <a:xfrm>
            <a:off x="2841301" y="5978480"/>
            <a:ext cx="409420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AC7C04-7429-52ED-26AC-0B95E8ACDF65}"/>
              </a:ext>
            </a:extLst>
          </p:cNvPr>
          <p:cNvSpPr/>
          <p:nvPr/>
        </p:nvSpPr>
        <p:spPr bwMode="white">
          <a:xfrm>
            <a:off x="3774400" y="5978480"/>
            <a:ext cx="399899" cy="24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DA9FF1-27C8-6CF7-4E74-6FA290213988}"/>
              </a:ext>
            </a:extLst>
          </p:cNvPr>
          <p:cNvSpPr/>
          <p:nvPr/>
        </p:nvSpPr>
        <p:spPr bwMode="white">
          <a:xfrm>
            <a:off x="2355711" y="6049624"/>
            <a:ext cx="323727" cy="1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65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3EFC0-3382-50C7-A1F8-58C11F8687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1821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92D79C-53C0-2071-4438-EABDDB64C252}"/>
              </a:ext>
            </a:extLst>
          </p:cNvPr>
          <p:cNvSpPr/>
          <p:nvPr/>
        </p:nvSpPr>
        <p:spPr bwMode="white">
          <a:xfrm>
            <a:off x="1420800" y="2280534"/>
            <a:ext cx="399899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35EDF6-D52D-43FF-329B-467A0D019189}"/>
              </a:ext>
            </a:extLst>
          </p:cNvPr>
          <p:cNvSpPr/>
          <p:nvPr/>
        </p:nvSpPr>
        <p:spPr bwMode="white">
          <a:xfrm>
            <a:off x="3210825" y="2280534"/>
            <a:ext cx="371335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39BB7F-0279-EA2C-D8AA-4D92C0B7E317}"/>
              </a:ext>
            </a:extLst>
          </p:cNvPr>
          <p:cNvSpPr/>
          <p:nvPr/>
        </p:nvSpPr>
        <p:spPr bwMode="white">
          <a:xfrm>
            <a:off x="4972286" y="2290069"/>
            <a:ext cx="399899" cy="238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3A978C-2C6F-8C18-FF03-F951DA067B1F}"/>
              </a:ext>
            </a:extLst>
          </p:cNvPr>
          <p:cNvSpPr/>
          <p:nvPr/>
        </p:nvSpPr>
        <p:spPr bwMode="white">
          <a:xfrm>
            <a:off x="6743269" y="2280534"/>
            <a:ext cx="399899" cy="2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976CE3-9A64-FB79-F9D7-A136154A01A4}"/>
              </a:ext>
            </a:extLst>
          </p:cNvPr>
          <p:cNvSpPr/>
          <p:nvPr/>
        </p:nvSpPr>
        <p:spPr bwMode="white">
          <a:xfrm>
            <a:off x="8523773" y="2280534"/>
            <a:ext cx="399899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CD2B99-3EAA-DD35-6D23-261E4419BEEE}"/>
              </a:ext>
            </a:extLst>
          </p:cNvPr>
          <p:cNvSpPr/>
          <p:nvPr/>
        </p:nvSpPr>
        <p:spPr bwMode="white">
          <a:xfrm>
            <a:off x="10294755" y="2290069"/>
            <a:ext cx="399899" cy="24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720279-97E8-310D-9EC6-A66EA02E7833}"/>
              </a:ext>
            </a:extLst>
          </p:cNvPr>
          <p:cNvSpPr/>
          <p:nvPr/>
        </p:nvSpPr>
        <p:spPr bwMode="white">
          <a:xfrm>
            <a:off x="925687" y="2871753"/>
            <a:ext cx="2104231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88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